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32" r:id="rId3"/>
    <p:sldId id="331" r:id="rId4"/>
    <p:sldId id="330" r:id="rId5"/>
    <p:sldId id="327" r:id="rId6"/>
    <p:sldId id="334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0066"/>
    <a:srgbClr val="FF6699"/>
    <a:srgbClr val="FFFF99"/>
    <a:srgbClr val="FF6600"/>
    <a:srgbClr val="FF3300"/>
    <a:srgbClr val="FF0000"/>
    <a:srgbClr val="339933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46" d="100"/>
          <a:sy n="46" d="100"/>
        </p:scale>
        <p:origin x="54" y="79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804EC51-3CDD-9394-3F64-07205D6FC8D7}"/>
              </a:ext>
            </a:extLst>
          </p:cNvPr>
          <p:cNvGrpSpPr/>
          <p:nvPr/>
        </p:nvGrpSpPr>
        <p:grpSpPr>
          <a:xfrm rot="16200000">
            <a:off x="1798609" y="-1241084"/>
            <a:ext cx="6349040" cy="9339340"/>
            <a:chOff x="254481" y="285791"/>
            <a:chExt cx="6349040" cy="9339340"/>
          </a:xfrm>
        </p:grpSpPr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B497652B-8096-A7D7-EE25-E781883511D6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chemeClr val="bg1"/>
            </a:solidFill>
            <a:ln w="127000" cmpd="sng">
              <a:solidFill>
                <a:srgbClr val="99CC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4733C3CE-4613-1DD4-6916-B66BE1A05F75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noFill/>
            <a:ln w="127000" cmpd="sng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CD15072A-3888-85B5-CBAE-AC0444FCB87E}"/>
              </a:ext>
            </a:extLst>
          </p:cNvPr>
          <p:cNvGrpSpPr/>
          <p:nvPr/>
        </p:nvGrpSpPr>
        <p:grpSpPr>
          <a:xfrm>
            <a:off x="1116105" y="934453"/>
            <a:ext cx="7705165" cy="4834807"/>
            <a:chOff x="1116105" y="934453"/>
            <a:chExt cx="7705165" cy="3703179"/>
          </a:xfrm>
        </p:grpSpPr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1A5EAD20-ACB1-DD4D-FEDF-C42452991084}"/>
                </a:ext>
              </a:extLst>
            </p:cNvPr>
            <p:cNvSpPr txBox="1"/>
            <p:nvPr/>
          </p:nvSpPr>
          <p:spPr>
            <a:xfrm>
              <a:off x="1116105" y="2921314"/>
              <a:ext cx="7705165" cy="171631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投稿禁止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929919CB-B596-30E4-141C-FE583E1D85F2}"/>
                </a:ext>
              </a:extLst>
            </p:cNvPr>
            <p:cNvSpPr txBox="1"/>
            <p:nvPr/>
          </p:nvSpPr>
          <p:spPr>
            <a:xfrm>
              <a:off x="1116105" y="934453"/>
              <a:ext cx="7705165" cy="171631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en-US" altLang="ja-JP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FF00"/>
                  </a:solidFill>
                </a:rPr>
                <a:t>SNS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436F71-3A62-5FC4-3DCB-D29A4904150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1A99CE8B-6DD4-762E-95AC-3EAC7852BB42}"/>
              </a:ext>
            </a:extLst>
          </p:cNvPr>
          <p:cNvGrpSpPr/>
          <p:nvPr/>
        </p:nvGrpSpPr>
        <p:grpSpPr>
          <a:xfrm>
            <a:off x="235948" y="228601"/>
            <a:ext cx="9441452" cy="6443122"/>
            <a:chOff x="235948" y="228601"/>
            <a:chExt cx="9441452" cy="6443122"/>
          </a:xfrm>
        </p:grpSpPr>
        <p:sp>
          <p:nvSpPr>
            <p:cNvPr id="2" name="フリーフォーム: 図形 1">
              <a:extLst>
                <a:ext uri="{FF2B5EF4-FFF2-40B4-BE49-F238E27FC236}">
                  <a16:creationId xmlns:a16="http://schemas.microsoft.com/office/drawing/2014/main" id="{16069235-D3B9-DFF3-D799-772261763100}"/>
                </a:ext>
              </a:extLst>
            </p:cNvPr>
            <p:cNvSpPr/>
            <p:nvPr/>
          </p:nvSpPr>
          <p:spPr>
            <a:xfrm rot="5400000">
              <a:off x="1845983" y="-1108100"/>
              <a:ext cx="6221382" cy="9116524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4D36D2A8-578A-5CA4-B612-CF206EDF50E1}"/>
                </a:ext>
              </a:extLst>
            </p:cNvPr>
            <p:cNvSpPr/>
            <p:nvPr/>
          </p:nvSpPr>
          <p:spPr>
            <a:xfrm rot="5400000">
              <a:off x="1735113" y="-1270564"/>
              <a:ext cx="6443122" cy="9441452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ECAD4A50-387A-94DE-109A-A083B447EFD5}"/>
              </a:ext>
            </a:extLst>
          </p:cNvPr>
          <p:cNvGrpSpPr/>
          <p:nvPr/>
        </p:nvGrpSpPr>
        <p:grpSpPr>
          <a:xfrm>
            <a:off x="1013460" y="934453"/>
            <a:ext cx="7879080" cy="5014827"/>
            <a:chOff x="1013460" y="934453"/>
            <a:chExt cx="7879080" cy="3703179"/>
          </a:xfrm>
        </p:grpSpPr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837CFED5-BB97-9A6A-D9E4-0949850ED855}"/>
                </a:ext>
              </a:extLst>
            </p:cNvPr>
            <p:cNvSpPr txBox="1"/>
            <p:nvPr/>
          </p:nvSpPr>
          <p:spPr>
            <a:xfrm>
              <a:off x="1013460" y="2921314"/>
              <a:ext cx="7879080" cy="171631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0000"/>
                  </a:solidFill>
                </a:rPr>
                <a:t>投稿厳禁</a:t>
              </a:r>
              <a:endPara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endParaRP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71139E44-3D26-4B69-4A2D-50B0617D23F1}"/>
                </a:ext>
              </a:extLst>
            </p:cNvPr>
            <p:cNvSpPr txBox="1"/>
            <p:nvPr/>
          </p:nvSpPr>
          <p:spPr>
            <a:xfrm>
              <a:off x="1013460" y="934453"/>
              <a:ext cx="7879080" cy="171631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en-US" altLang="ja-JP" sz="5400" dirty="0">
                  <a:ln w="28575">
                    <a:solidFill>
                      <a:sysClr val="windowText" lastClr="000000"/>
                    </a:solidFill>
                  </a:ln>
                  <a:solidFill>
                    <a:srgbClr val="FFFF00"/>
                  </a:solidFill>
                </a:rPr>
                <a:t>SNS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5131650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D6BCC00-223C-6EE8-D44C-B1A19A6FD8F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A62F639-FC0C-53E8-E81C-5D6B4CA56931}"/>
              </a:ext>
            </a:extLst>
          </p:cNvPr>
          <p:cNvGrpSpPr/>
          <p:nvPr/>
        </p:nvGrpSpPr>
        <p:grpSpPr>
          <a:xfrm rot="16200000">
            <a:off x="1798609" y="-1241084"/>
            <a:ext cx="6349040" cy="9339340"/>
            <a:chOff x="254481" y="285791"/>
            <a:chExt cx="6349040" cy="9339340"/>
          </a:xfrm>
        </p:grpSpPr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67BBB8C2-7E63-69E9-75B5-455E8C95106E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chemeClr val="bg1"/>
            </a:solidFill>
            <a:ln w="127000" cmpd="sng">
              <a:solidFill>
                <a:srgbClr val="99CC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34976BB5-CB64-40F0-321B-B807D738F766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noFill/>
            <a:ln w="127000" cmpd="sng">
              <a:solidFill>
                <a:srgbClr val="00B0F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E7B3BCB4-C4BB-41CE-3381-8BC4645DFF66}"/>
              </a:ext>
            </a:extLst>
          </p:cNvPr>
          <p:cNvSpPr txBox="1"/>
          <p:nvPr/>
        </p:nvSpPr>
        <p:spPr>
          <a:xfrm>
            <a:off x="1116105" y="2921314"/>
            <a:ext cx="7705165" cy="171631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投稿禁止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75F70FBD-FFF3-18C8-63BC-2CEC49BD0C20}"/>
              </a:ext>
            </a:extLst>
          </p:cNvPr>
          <p:cNvSpPr txBox="1"/>
          <p:nvPr/>
        </p:nvSpPr>
        <p:spPr>
          <a:xfrm>
            <a:off x="1116105" y="934453"/>
            <a:ext cx="7705165" cy="171631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5400" dirty="0">
                <a:ln w="28575">
                  <a:noFill/>
                </a:ln>
                <a:solidFill>
                  <a:srgbClr val="002060"/>
                </a:solidFill>
              </a:rPr>
              <a:t>SNS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E3D4E6A-5EA1-560E-C467-140F402D5BCA}"/>
              </a:ext>
            </a:extLst>
          </p:cNvPr>
          <p:cNvSpPr txBox="1"/>
          <p:nvPr/>
        </p:nvSpPr>
        <p:spPr>
          <a:xfrm>
            <a:off x="1013460" y="4908175"/>
            <a:ext cx="7879080" cy="112340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この場所での投稿は固く禁じます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撮影した画像や情報は外部公開しないでください</a:t>
            </a:r>
          </a:p>
        </p:txBody>
      </p:sp>
    </p:spTree>
    <p:extLst>
      <p:ext uri="{BB962C8B-B14F-4D97-AF65-F5344CB8AC3E}">
        <p14:creationId xmlns:p14="http://schemas.microsoft.com/office/powerpoint/2010/main" val="39822152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0ADF8F8D-5A99-E733-148F-638BB7303A65}"/>
              </a:ext>
            </a:extLst>
          </p:cNvPr>
          <p:cNvGrpSpPr/>
          <p:nvPr/>
        </p:nvGrpSpPr>
        <p:grpSpPr>
          <a:xfrm>
            <a:off x="235948" y="228601"/>
            <a:ext cx="9441452" cy="6443122"/>
            <a:chOff x="235948" y="228601"/>
            <a:chExt cx="9441452" cy="6443122"/>
          </a:xfrm>
        </p:grpSpPr>
        <p:sp>
          <p:nvSpPr>
            <p:cNvPr id="2" name="フリーフォーム: 図形 1">
              <a:extLst>
                <a:ext uri="{FF2B5EF4-FFF2-40B4-BE49-F238E27FC236}">
                  <a16:creationId xmlns:a16="http://schemas.microsoft.com/office/drawing/2014/main" id="{8FE61E30-5ECA-9B51-3480-E23FEB028A7C}"/>
                </a:ext>
              </a:extLst>
            </p:cNvPr>
            <p:cNvSpPr/>
            <p:nvPr/>
          </p:nvSpPr>
          <p:spPr>
            <a:xfrm rot="5400000">
              <a:off x="1845983" y="-1108100"/>
              <a:ext cx="6221382" cy="9116524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3DA06E62-BFF9-E4E5-2D5B-14E8A33B6D46}"/>
                </a:ext>
              </a:extLst>
            </p:cNvPr>
            <p:cNvSpPr/>
            <p:nvPr/>
          </p:nvSpPr>
          <p:spPr>
            <a:xfrm rot="5400000">
              <a:off x="1735113" y="-1270564"/>
              <a:ext cx="6443122" cy="9441452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1D85BD0-FCC6-0317-3595-819956776946}"/>
              </a:ext>
            </a:extLst>
          </p:cNvPr>
          <p:cNvSpPr txBox="1"/>
          <p:nvPr/>
        </p:nvSpPr>
        <p:spPr>
          <a:xfrm>
            <a:off x="1013460" y="4908175"/>
            <a:ext cx="7879080" cy="112340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許可なく情報発信を行った場合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法的措置や規約違反となる可能性があります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182E6DC9-426D-B1B3-37B0-CD6684B6866D}"/>
              </a:ext>
            </a:extLst>
          </p:cNvPr>
          <p:cNvSpPr txBox="1"/>
          <p:nvPr/>
        </p:nvSpPr>
        <p:spPr>
          <a:xfrm>
            <a:off x="1013460" y="2921314"/>
            <a:ext cx="7879080" cy="171631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投稿厳禁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3754F8DA-A082-6120-D9C9-92344E6C217B}"/>
              </a:ext>
            </a:extLst>
          </p:cNvPr>
          <p:cNvSpPr txBox="1"/>
          <p:nvPr/>
        </p:nvSpPr>
        <p:spPr>
          <a:xfrm>
            <a:off x="1013460" y="934453"/>
            <a:ext cx="7879080" cy="171631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5400" dirty="0">
                <a:ln w="28575">
                  <a:noFill/>
                </a:ln>
                <a:solidFill>
                  <a:srgbClr val="002060"/>
                </a:solidFill>
              </a:rPr>
              <a:t>SNS</a:t>
            </a:r>
          </a:p>
        </p:txBody>
      </p:sp>
    </p:spTree>
    <p:extLst>
      <p:ext uri="{BB962C8B-B14F-4D97-AF65-F5344CB8AC3E}">
        <p14:creationId xmlns:p14="http://schemas.microsoft.com/office/powerpoint/2010/main" val="25895281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833FE54-4004-6F81-AD4B-0A34835259E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8" name="グループ化 47">
            <a:extLst>
              <a:ext uri="{FF2B5EF4-FFF2-40B4-BE49-F238E27FC236}">
                <a16:creationId xmlns:a16="http://schemas.microsoft.com/office/drawing/2014/main" id="{7885AEA2-22BD-11B8-8351-BAD7C5485518}"/>
              </a:ext>
            </a:extLst>
          </p:cNvPr>
          <p:cNvGrpSpPr/>
          <p:nvPr/>
        </p:nvGrpSpPr>
        <p:grpSpPr>
          <a:xfrm>
            <a:off x="4326990" y="3068960"/>
            <a:ext cx="3463721" cy="2445688"/>
            <a:chOff x="4326990" y="2315780"/>
            <a:chExt cx="3463721" cy="2445688"/>
          </a:xfrm>
        </p:grpSpPr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7D24F5DD-84C5-BFAE-7BE4-EBF50E2AD8BA}"/>
                </a:ext>
              </a:extLst>
            </p:cNvPr>
            <p:cNvSpPr/>
            <p:nvPr/>
          </p:nvSpPr>
          <p:spPr>
            <a:xfrm>
              <a:off x="4326990" y="3929512"/>
              <a:ext cx="3463721" cy="831956"/>
            </a:xfrm>
            <a:custGeom>
              <a:avLst/>
              <a:gdLst>
                <a:gd name="connsiteX0" fmla="*/ 398791 w 3463721"/>
                <a:gd name="connsiteY0" fmla="*/ 0 h 831956"/>
                <a:gd name="connsiteX1" fmla="*/ 3064931 w 3463721"/>
                <a:gd name="connsiteY1" fmla="*/ 0 h 831956"/>
                <a:gd name="connsiteX2" fmla="*/ 3463721 w 3463721"/>
                <a:gd name="connsiteY2" fmla="*/ 715653 h 831956"/>
                <a:gd name="connsiteX3" fmla="*/ 3207285 w 3463721"/>
                <a:gd name="connsiteY3" fmla="*/ 715653 h 831956"/>
                <a:gd name="connsiteX4" fmla="*/ 3207285 w 3463721"/>
                <a:gd name="connsiteY4" fmla="*/ 716475 h 831956"/>
                <a:gd name="connsiteX5" fmla="*/ 3463720 w 3463721"/>
                <a:gd name="connsiteY5" fmla="*/ 716475 h 831956"/>
                <a:gd name="connsiteX6" fmla="*/ 3463720 w 3463721"/>
                <a:gd name="connsiteY6" fmla="*/ 788157 h 831956"/>
                <a:gd name="connsiteX7" fmla="*/ 3463721 w 3463721"/>
                <a:gd name="connsiteY7" fmla="*/ 788157 h 831956"/>
                <a:gd name="connsiteX8" fmla="*/ 3439314 w 3463721"/>
                <a:gd name="connsiteY8" fmla="*/ 831956 h 831956"/>
                <a:gd name="connsiteX9" fmla="*/ 24408 w 3463721"/>
                <a:gd name="connsiteY9" fmla="*/ 831956 h 831956"/>
                <a:gd name="connsiteX10" fmla="*/ 1 w 3463721"/>
                <a:gd name="connsiteY10" fmla="*/ 788157 h 831956"/>
                <a:gd name="connsiteX11" fmla="*/ 0 w 3463721"/>
                <a:gd name="connsiteY11" fmla="*/ 788157 h 831956"/>
                <a:gd name="connsiteX12" fmla="*/ 0 w 3463721"/>
                <a:gd name="connsiteY12" fmla="*/ 716475 h 831956"/>
                <a:gd name="connsiteX13" fmla="*/ 2558982 w 3463721"/>
                <a:gd name="connsiteY13" fmla="*/ 716475 h 831956"/>
                <a:gd name="connsiteX14" fmla="*/ 2558982 w 3463721"/>
                <a:gd name="connsiteY14" fmla="*/ 715653 h 831956"/>
                <a:gd name="connsiteX15" fmla="*/ 1 w 3463721"/>
                <a:gd name="connsiteY15" fmla="*/ 715653 h 831956"/>
                <a:gd name="connsiteX0" fmla="*/ 398791 w 3463721"/>
                <a:gd name="connsiteY0" fmla="*/ 0 h 831956"/>
                <a:gd name="connsiteX1" fmla="*/ 3064931 w 3463721"/>
                <a:gd name="connsiteY1" fmla="*/ 0 h 831956"/>
                <a:gd name="connsiteX2" fmla="*/ 3463721 w 3463721"/>
                <a:gd name="connsiteY2" fmla="*/ 715653 h 831956"/>
                <a:gd name="connsiteX3" fmla="*/ 3207285 w 3463721"/>
                <a:gd name="connsiteY3" fmla="*/ 715653 h 831956"/>
                <a:gd name="connsiteX4" fmla="*/ 3207285 w 3463721"/>
                <a:gd name="connsiteY4" fmla="*/ 716475 h 831956"/>
                <a:gd name="connsiteX5" fmla="*/ 3463720 w 3463721"/>
                <a:gd name="connsiteY5" fmla="*/ 716475 h 831956"/>
                <a:gd name="connsiteX6" fmla="*/ 3463720 w 3463721"/>
                <a:gd name="connsiteY6" fmla="*/ 788157 h 831956"/>
                <a:gd name="connsiteX7" fmla="*/ 3463721 w 3463721"/>
                <a:gd name="connsiteY7" fmla="*/ 788157 h 831956"/>
                <a:gd name="connsiteX8" fmla="*/ 3439314 w 3463721"/>
                <a:gd name="connsiteY8" fmla="*/ 831956 h 831956"/>
                <a:gd name="connsiteX9" fmla="*/ 24408 w 3463721"/>
                <a:gd name="connsiteY9" fmla="*/ 831956 h 831956"/>
                <a:gd name="connsiteX10" fmla="*/ 1 w 3463721"/>
                <a:gd name="connsiteY10" fmla="*/ 788157 h 831956"/>
                <a:gd name="connsiteX11" fmla="*/ 0 w 3463721"/>
                <a:gd name="connsiteY11" fmla="*/ 788157 h 831956"/>
                <a:gd name="connsiteX12" fmla="*/ 0 w 3463721"/>
                <a:gd name="connsiteY12" fmla="*/ 716475 h 831956"/>
                <a:gd name="connsiteX13" fmla="*/ 2558982 w 3463721"/>
                <a:gd name="connsiteY13" fmla="*/ 716475 h 831956"/>
                <a:gd name="connsiteX14" fmla="*/ 1 w 3463721"/>
                <a:gd name="connsiteY14" fmla="*/ 715653 h 831956"/>
                <a:gd name="connsiteX15" fmla="*/ 398791 w 3463721"/>
                <a:gd name="connsiteY15" fmla="*/ 0 h 831956"/>
                <a:gd name="connsiteX0" fmla="*/ 398791 w 3463721"/>
                <a:gd name="connsiteY0" fmla="*/ 0 h 831956"/>
                <a:gd name="connsiteX1" fmla="*/ 3064931 w 3463721"/>
                <a:gd name="connsiteY1" fmla="*/ 0 h 831956"/>
                <a:gd name="connsiteX2" fmla="*/ 3463721 w 3463721"/>
                <a:gd name="connsiteY2" fmla="*/ 715653 h 831956"/>
                <a:gd name="connsiteX3" fmla="*/ 3207285 w 3463721"/>
                <a:gd name="connsiteY3" fmla="*/ 715653 h 831956"/>
                <a:gd name="connsiteX4" fmla="*/ 3207285 w 3463721"/>
                <a:gd name="connsiteY4" fmla="*/ 716475 h 831956"/>
                <a:gd name="connsiteX5" fmla="*/ 3463720 w 3463721"/>
                <a:gd name="connsiteY5" fmla="*/ 716475 h 831956"/>
                <a:gd name="connsiteX6" fmla="*/ 3463720 w 3463721"/>
                <a:gd name="connsiteY6" fmla="*/ 788157 h 831956"/>
                <a:gd name="connsiteX7" fmla="*/ 3463721 w 3463721"/>
                <a:gd name="connsiteY7" fmla="*/ 788157 h 831956"/>
                <a:gd name="connsiteX8" fmla="*/ 3439314 w 3463721"/>
                <a:gd name="connsiteY8" fmla="*/ 831956 h 831956"/>
                <a:gd name="connsiteX9" fmla="*/ 24408 w 3463721"/>
                <a:gd name="connsiteY9" fmla="*/ 831956 h 831956"/>
                <a:gd name="connsiteX10" fmla="*/ 1 w 3463721"/>
                <a:gd name="connsiteY10" fmla="*/ 788157 h 831956"/>
                <a:gd name="connsiteX11" fmla="*/ 0 w 3463721"/>
                <a:gd name="connsiteY11" fmla="*/ 788157 h 831956"/>
                <a:gd name="connsiteX12" fmla="*/ 0 w 3463721"/>
                <a:gd name="connsiteY12" fmla="*/ 716475 h 831956"/>
                <a:gd name="connsiteX13" fmla="*/ 1 w 3463721"/>
                <a:gd name="connsiteY13" fmla="*/ 715653 h 831956"/>
                <a:gd name="connsiteX14" fmla="*/ 398791 w 3463721"/>
                <a:gd name="connsiteY14" fmla="*/ 0 h 831956"/>
                <a:gd name="connsiteX0" fmla="*/ 398791 w 3463721"/>
                <a:gd name="connsiteY0" fmla="*/ 0 h 831956"/>
                <a:gd name="connsiteX1" fmla="*/ 3064931 w 3463721"/>
                <a:gd name="connsiteY1" fmla="*/ 0 h 831956"/>
                <a:gd name="connsiteX2" fmla="*/ 3463721 w 3463721"/>
                <a:gd name="connsiteY2" fmla="*/ 715653 h 831956"/>
                <a:gd name="connsiteX3" fmla="*/ 3207285 w 3463721"/>
                <a:gd name="connsiteY3" fmla="*/ 715653 h 831956"/>
                <a:gd name="connsiteX4" fmla="*/ 3463720 w 3463721"/>
                <a:gd name="connsiteY4" fmla="*/ 716475 h 831956"/>
                <a:gd name="connsiteX5" fmla="*/ 3463720 w 3463721"/>
                <a:gd name="connsiteY5" fmla="*/ 788157 h 831956"/>
                <a:gd name="connsiteX6" fmla="*/ 3463721 w 3463721"/>
                <a:gd name="connsiteY6" fmla="*/ 788157 h 831956"/>
                <a:gd name="connsiteX7" fmla="*/ 3439314 w 3463721"/>
                <a:gd name="connsiteY7" fmla="*/ 831956 h 831956"/>
                <a:gd name="connsiteX8" fmla="*/ 24408 w 3463721"/>
                <a:gd name="connsiteY8" fmla="*/ 831956 h 831956"/>
                <a:gd name="connsiteX9" fmla="*/ 1 w 3463721"/>
                <a:gd name="connsiteY9" fmla="*/ 788157 h 831956"/>
                <a:gd name="connsiteX10" fmla="*/ 0 w 3463721"/>
                <a:gd name="connsiteY10" fmla="*/ 788157 h 831956"/>
                <a:gd name="connsiteX11" fmla="*/ 0 w 3463721"/>
                <a:gd name="connsiteY11" fmla="*/ 716475 h 831956"/>
                <a:gd name="connsiteX12" fmla="*/ 1 w 3463721"/>
                <a:gd name="connsiteY12" fmla="*/ 715653 h 831956"/>
                <a:gd name="connsiteX13" fmla="*/ 398791 w 3463721"/>
                <a:gd name="connsiteY13" fmla="*/ 0 h 831956"/>
                <a:gd name="connsiteX0" fmla="*/ 398791 w 3463721"/>
                <a:gd name="connsiteY0" fmla="*/ 0 h 831956"/>
                <a:gd name="connsiteX1" fmla="*/ 3064931 w 3463721"/>
                <a:gd name="connsiteY1" fmla="*/ 0 h 831956"/>
                <a:gd name="connsiteX2" fmla="*/ 3463721 w 3463721"/>
                <a:gd name="connsiteY2" fmla="*/ 715653 h 831956"/>
                <a:gd name="connsiteX3" fmla="*/ 3463720 w 3463721"/>
                <a:gd name="connsiteY3" fmla="*/ 716475 h 831956"/>
                <a:gd name="connsiteX4" fmla="*/ 3463720 w 3463721"/>
                <a:gd name="connsiteY4" fmla="*/ 788157 h 831956"/>
                <a:gd name="connsiteX5" fmla="*/ 3463721 w 3463721"/>
                <a:gd name="connsiteY5" fmla="*/ 788157 h 831956"/>
                <a:gd name="connsiteX6" fmla="*/ 3439314 w 3463721"/>
                <a:gd name="connsiteY6" fmla="*/ 831956 h 831956"/>
                <a:gd name="connsiteX7" fmla="*/ 24408 w 3463721"/>
                <a:gd name="connsiteY7" fmla="*/ 831956 h 831956"/>
                <a:gd name="connsiteX8" fmla="*/ 1 w 3463721"/>
                <a:gd name="connsiteY8" fmla="*/ 788157 h 831956"/>
                <a:gd name="connsiteX9" fmla="*/ 0 w 3463721"/>
                <a:gd name="connsiteY9" fmla="*/ 788157 h 831956"/>
                <a:gd name="connsiteX10" fmla="*/ 0 w 3463721"/>
                <a:gd name="connsiteY10" fmla="*/ 716475 h 831956"/>
                <a:gd name="connsiteX11" fmla="*/ 1 w 3463721"/>
                <a:gd name="connsiteY11" fmla="*/ 715653 h 831956"/>
                <a:gd name="connsiteX12" fmla="*/ 398791 w 3463721"/>
                <a:gd name="connsiteY12" fmla="*/ 0 h 83195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463721" h="831956">
                  <a:moveTo>
                    <a:pt x="398791" y="0"/>
                  </a:moveTo>
                  <a:lnTo>
                    <a:pt x="3064931" y="0"/>
                  </a:lnTo>
                  <a:lnTo>
                    <a:pt x="3463721" y="715653"/>
                  </a:lnTo>
                  <a:cubicBezTo>
                    <a:pt x="3463721" y="715927"/>
                    <a:pt x="3463720" y="716201"/>
                    <a:pt x="3463720" y="716475"/>
                  </a:cubicBezTo>
                  <a:lnTo>
                    <a:pt x="3463720" y="788157"/>
                  </a:lnTo>
                  <a:lnTo>
                    <a:pt x="3463721" y="788157"/>
                  </a:lnTo>
                  <a:lnTo>
                    <a:pt x="3439314" y="831956"/>
                  </a:lnTo>
                  <a:lnTo>
                    <a:pt x="24408" y="831956"/>
                  </a:lnTo>
                  <a:lnTo>
                    <a:pt x="1" y="788157"/>
                  </a:lnTo>
                  <a:lnTo>
                    <a:pt x="0" y="788157"/>
                  </a:lnTo>
                  <a:lnTo>
                    <a:pt x="0" y="716475"/>
                  </a:lnTo>
                  <a:cubicBezTo>
                    <a:pt x="0" y="716201"/>
                    <a:pt x="1" y="715927"/>
                    <a:pt x="1" y="715653"/>
                  </a:cubicBezTo>
                  <a:lnTo>
                    <a:pt x="398791" y="0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76200"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3" name="正方形/長方形 42">
              <a:extLst>
                <a:ext uri="{FF2B5EF4-FFF2-40B4-BE49-F238E27FC236}">
                  <a16:creationId xmlns:a16="http://schemas.microsoft.com/office/drawing/2014/main" id="{0CFD83EC-5F5A-987D-5D3A-836738DFD52B}"/>
                </a:ext>
              </a:extLst>
            </p:cNvPr>
            <p:cNvSpPr/>
            <p:nvPr/>
          </p:nvSpPr>
          <p:spPr>
            <a:xfrm>
              <a:off x="4326990" y="4645949"/>
              <a:ext cx="3463720" cy="71682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4" name="台形 43">
              <a:extLst>
                <a:ext uri="{FF2B5EF4-FFF2-40B4-BE49-F238E27FC236}">
                  <a16:creationId xmlns:a16="http://schemas.microsoft.com/office/drawing/2014/main" id="{B6DAAB21-5E39-24FB-A63A-75B78617BADA}"/>
                </a:ext>
              </a:extLst>
            </p:cNvPr>
            <p:cNvSpPr/>
            <p:nvPr/>
          </p:nvSpPr>
          <p:spPr>
            <a:xfrm flipV="1">
              <a:off x="4326991" y="4717631"/>
              <a:ext cx="3463720" cy="43799"/>
            </a:xfrm>
            <a:prstGeom prst="trapezoid">
              <a:avLst>
                <a:gd name="adj" fmla="val 55724"/>
              </a:avLst>
            </a:prstGeom>
            <a:solidFill>
              <a:schemeClr val="tx1"/>
            </a:solidFill>
            <a:ln>
              <a:solidFill>
                <a:schemeClr val="tx1"/>
              </a:solidFill>
              <a:beve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四角形: 上の 2 つの角を丸める 25">
              <a:extLst>
                <a:ext uri="{FF2B5EF4-FFF2-40B4-BE49-F238E27FC236}">
                  <a16:creationId xmlns:a16="http://schemas.microsoft.com/office/drawing/2014/main" id="{369B90F5-D3EC-F689-65B4-7047D6CEDB3E}"/>
                </a:ext>
              </a:extLst>
            </p:cNvPr>
            <p:cNvSpPr/>
            <p:nvPr/>
          </p:nvSpPr>
          <p:spPr>
            <a:xfrm>
              <a:off x="4735050" y="2315780"/>
              <a:ext cx="2662843" cy="1613734"/>
            </a:xfrm>
            <a:prstGeom prst="round2SameRect">
              <a:avLst>
                <a:gd name="adj1" fmla="val 4604"/>
                <a:gd name="adj2" fmla="val 0"/>
              </a:avLst>
            </a:prstGeom>
            <a:solidFill>
              <a:schemeClr val="tx1">
                <a:lumMod val="75000"/>
                <a:lumOff val="25000"/>
              </a:schemeClr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617C090A-7903-10FA-2A3A-194B3B552F44}"/>
                </a:ext>
              </a:extLst>
            </p:cNvPr>
            <p:cNvSpPr/>
            <p:nvPr/>
          </p:nvSpPr>
          <p:spPr>
            <a:xfrm>
              <a:off x="4605747" y="4043578"/>
              <a:ext cx="2906208" cy="293641"/>
            </a:xfrm>
            <a:custGeom>
              <a:avLst/>
              <a:gdLst>
                <a:gd name="connsiteX0" fmla="*/ 54704 w 3033620"/>
                <a:gd name="connsiteY0" fmla="*/ 208346 h 306515"/>
                <a:gd name="connsiteX1" fmla="*/ 2978917 w 3033620"/>
                <a:gd name="connsiteY1" fmla="*/ 208346 h 306515"/>
                <a:gd name="connsiteX2" fmla="*/ 3033620 w 3033620"/>
                <a:gd name="connsiteY2" fmla="*/ 306515 h 306515"/>
                <a:gd name="connsiteX3" fmla="*/ 0 w 3033620"/>
                <a:gd name="connsiteY3" fmla="*/ 306515 h 306515"/>
                <a:gd name="connsiteX4" fmla="*/ 113175 w 3033620"/>
                <a:gd name="connsiteY4" fmla="*/ 103416 h 306515"/>
                <a:gd name="connsiteX5" fmla="*/ 2920446 w 3033620"/>
                <a:gd name="connsiteY5" fmla="*/ 103416 h 306515"/>
                <a:gd name="connsiteX6" fmla="*/ 2961907 w 3033620"/>
                <a:gd name="connsiteY6" fmla="*/ 177822 h 306515"/>
                <a:gd name="connsiteX7" fmla="*/ 71713 w 3033620"/>
                <a:gd name="connsiteY7" fmla="*/ 177822 h 306515"/>
                <a:gd name="connsiteX8" fmla="*/ 170802 w 3033620"/>
                <a:gd name="connsiteY8" fmla="*/ 0 h 306515"/>
                <a:gd name="connsiteX9" fmla="*/ 2862818 w 3033620"/>
                <a:gd name="connsiteY9" fmla="*/ 0 h 306515"/>
                <a:gd name="connsiteX10" fmla="*/ 2903436 w 3033620"/>
                <a:gd name="connsiteY10" fmla="*/ 72892 h 306515"/>
                <a:gd name="connsiteX11" fmla="*/ 130184 w 3033620"/>
                <a:gd name="connsiteY11" fmla="*/ 72892 h 30651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033620" h="306515">
                  <a:moveTo>
                    <a:pt x="54704" y="208346"/>
                  </a:moveTo>
                  <a:lnTo>
                    <a:pt x="2978917" y="208346"/>
                  </a:lnTo>
                  <a:lnTo>
                    <a:pt x="3033620" y="306515"/>
                  </a:lnTo>
                  <a:lnTo>
                    <a:pt x="0" y="306515"/>
                  </a:lnTo>
                  <a:close/>
                  <a:moveTo>
                    <a:pt x="113175" y="103416"/>
                  </a:moveTo>
                  <a:lnTo>
                    <a:pt x="2920446" y="103416"/>
                  </a:lnTo>
                  <a:lnTo>
                    <a:pt x="2961907" y="177822"/>
                  </a:lnTo>
                  <a:lnTo>
                    <a:pt x="71713" y="177822"/>
                  </a:lnTo>
                  <a:close/>
                  <a:moveTo>
                    <a:pt x="170802" y="0"/>
                  </a:moveTo>
                  <a:lnTo>
                    <a:pt x="2862818" y="0"/>
                  </a:lnTo>
                  <a:lnTo>
                    <a:pt x="2903436" y="72892"/>
                  </a:lnTo>
                  <a:lnTo>
                    <a:pt x="130184" y="72892"/>
                  </a:ln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0" name="台形 29">
              <a:extLst>
                <a:ext uri="{FF2B5EF4-FFF2-40B4-BE49-F238E27FC236}">
                  <a16:creationId xmlns:a16="http://schemas.microsoft.com/office/drawing/2014/main" id="{32FC4856-5986-FA2E-2336-4BA29502C2D1}"/>
                </a:ext>
              </a:extLst>
            </p:cNvPr>
            <p:cNvSpPr/>
            <p:nvPr/>
          </p:nvSpPr>
          <p:spPr>
            <a:xfrm>
              <a:off x="5614054" y="4421109"/>
              <a:ext cx="889593" cy="109836"/>
            </a:xfrm>
            <a:prstGeom prst="trapezoid">
              <a:avLst>
                <a:gd name="adj" fmla="val 5572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1" name="四角形: 上の 2 つの角を丸める 30">
              <a:extLst>
                <a:ext uri="{FF2B5EF4-FFF2-40B4-BE49-F238E27FC236}">
                  <a16:creationId xmlns:a16="http://schemas.microsoft.com/office/drawing/2014/main" id="{9C84BBD6-6EF9-2187-2506-8E5F1125528E}"/>
                </a:ext>
              </a:extLst>
            </p:cNvPr>
            <p:cNvSpPr/>
            <p:nvPr/>
          </p:nvSpPr>
          <p:spPr>
            <a:xfrm>
              <a:off x="4803366" y="2383203"/>
              <a:ext cx="2526212" cy="1484325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chemeClr val="accent3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32" name="四角形: 上の 2 つの角を丸める 31">
              <a:extLst>
                <a:ext uri="{FF2B5EF4-FFF2-40B4-BE49-F238E27FC236}">
                  <a16:creationId xmlns:a16="http://schemas.microsoft.com/office/drawing/2014/main" id="{D2AA1EA3-92C8-0E86-89A3-547A6F665506}"/>
                </a:ext>
              </a:extLst>
            </p:cNvPr>
            <p:cNvSpPr/>
            <p:nvPr/>
          </p:nvSpPr>
          <p:spPr>
            <a:xfrm>
              <a:off x="5077115" y="2504930"/>
              <a:ext cx="1971967" cy="1362597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33" name="グループ化 32">
              <a:extLst>
                <a:ext uri="{FF2B5EF4-FFF2-40B4-BE49-F238E27FC236}">
                  <a16:creationId xmlns:a16="http://schemas.microsoft.com/office/drawing/2014/main" id="{7FBBC4FD-5163-D384-0770-18FE39F249B6}"/>
                </a:ext>
              </a:extLst>
            </p:cNvPr>
            <p:cNvGrpSpPr/>
            <p:nvPr/>
          </p:nvGrpSpPr>
          <p:grpSpPr>
            <a:xfrm>
              <a:off x="6454994" y="2785063"/>
              <a:ext cx="492781" cy="609165"/>
              <a:chOff x="1263914" y="3178175"/>
              <a:chExt cx="677544" cy="837565"/>
            </a:xfrm>
          </p:grpSpPr>
          <p:sp>
            <p:nvSpPr>
              <p:cNvPr id="40" name="四角形: 上の 2 つの角を丸める 39">
                <a:extLst>
                  <a:ext uri="{FF2B5EF4-FFF2-40B4-BE49-F238E27FC236}">
                    <a16:creationId xmlns:a16="http://schemas.microsoft.com/office/drawing/2014/main" id="{D0543DCC-5346-F263-6D29-857A1BDCEC75}"/>
                  </a:ext>
                </a:extLst>
              </p:cNvPr>
              <p:cNvSpPr/>
              <p:nvPr/>
            </p:nvSpPr>
            <p:spPr>
              <a:xfrm>
                <a:off x="1263914" y="3178175"/>
                <a:ext cx="677544" cy="837565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rgbClr val="00B0F0"/>
              </a:solidFill>
              <a:ln>
                <a:noFill/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328EACFD-B1F6-234C-CFB2-1EB4DB81631D}"/>
                  </a:ext>
                </a:extLst>
              </p:cNvPr>
              <p:cNvSpPr/>
              <p:nvPr/>
            </p:nvSpPr>
            <p:spPr>
              <a:xfrm>
                <a:off x="1354089" y="3269310"/>
                <a:ext cx="502393" cy="745710"/>
              </a:xfrm>
              <a:custGeom>
                <a:avLst/>
                <a:gdLst>
                  <a:gd name="connsiteX0" fmla="*/ 332594 w 534872"/>
                  <a:gd name="connsiteY0" fmla="*/ 973 h 793920"/>
                  <a:gd name="connsiteX1" fmla="*/ 449115 w 534872"/>
                  <a:gd name="connsiteY1" fmla="*/ 59481 h 793920"/>
                  <a:gd name="connsiteX2" fmla="*/ 507623 w 534872"/>
                  <a:gd name="connsiteY2" fmla="*/ 176002 h 793920"/>
                  <a:gd name="connsiteX3" fmla="*/ 503939 w 534872"/>
                  <a:gd name="connsiteY3" fmla="*/ 219124 h 793920"/>
                  <a:gd name="connsiteX4" fmla="*/ 505516 w 534872"/>
                  <a:gd name="connsiteY4" fmla="*/ 220405 h 793920"/>
                  <a:gd name="connsiteX5" fmla="*/ 520442 w 534872"/>
                  <a:gd name="connsiteY5" fmla="*/ 263830 h 793920"/>
                  <a:gd name="connsiteX6" fmla="*/ 469482 w 534872"/>
                  <a:gd name="connsiteY6" fmla="*/ 325242 h 793920"/>
                  <a:gd name="connsiteX7" fmla="*/ 465484 w 534872"/>
                  <a:gd name="connsiteY7" fmla="*/ 324269 h 793920"/>
                  <a:gd name="connsiteX8" fmla="*/ 456606 w 534872"/>
                  <a:gd name="connsiteY8" fmla="*/ 357251 h 793920"/>
                  <a:gd name="connsiteX9" fmla="*/ 345849 w 534872"/>
                  <a:gd name="connsiteY9" fmla="*/ 484974 h 793920"/>
                  <a:gd name="connsiteX10" fmla="*/ 313755 w 534872"/>
                  <a:gd name="connsiteY10" fmla="*/ 496463 h 793920"/>
                  <a:gd name="connsiteX11" fmla="*/ 329902 w 534872"/>
                  <a:gd name="connsiteY11" fmla="*/ 561049 h 793920"/>
                  <a:gd name="connsiteX12" fmla="*/ 380091 w 534872"/>
                  <a:gd name="connsiteY12" fmla="*/ 561049 h 793920"/>
                  <a:gd name="connsiteX13" fmla="*/ 380091 w 534872"/>
                  <a:gd name="connsiteY13" fmla="*/ 561050 h 793920"/>
                  <a:gd name="connsiteX14" fmla="*/ 434104 w 534872"/>
                  <a:gd name="connsiteY14" fmla="*/ 561050 h 793920"/>
                  <a:gd name="connsiteX15" fmla="*/ 534872 w 534872"/>
                  <a:gd name="connsiteY15" fmla="*/ 661818 h 793920"/>
                  <a:gd name="connsiteX16" fmla="*/ 534872 w 534872"/>
                  <a:gd name="connsiteY16" fmla="*/ 793920 h 793920"/>
                  <a:gd name="connsiteX17" fmla="*/ 0 w 534872"/>
                  <a:gd name="connsiteY17" fmla="*/ 793920 h 793920"/>
                  <a:gd name="connsiteX18" fmla="*/ 0 w 534872"/>
                  <a:gd name="connsiteY18" fmla="*/ 661818 h 793920"/>
                  <a:gd name="connsiteX19" fmla="*/ 100768 w 534872"/>
                  <a:gd name="connsiteY19" fmla="*/ 561050 h 793920"/>
                  <a:gd name="connsiteX20" fmla="*/ 149581 w 534872"/>
                  <a:gd name="connsiteY20" fmla="*/ 561050 h 793920"/>
                  <a:gd name="connsiteX21" fmla="*/ 149581 w 534872"/>
                  <a:gd name="connsiteY21" fmla="*/ 561049 h 793920"/>
                  <a:gd name="connsiteX22" fmla="*/ 199774 w 534872"/>
                  <a:gd name="connsiteY22" fmla="*/ 561049 h 793920"/>
                  <a:gd name="connsiteX23" fmla="*/ 215921 w 534872"/>
                  <a:gd name="connsiteY23" fmla="*/ 496463 h 793920"/>
                  <a:gd name="connsiteX24" fmla="*/ 183827 w 534872"/>
                  <a:gd name="connsiteY24" fmla="*/ 484974 h 793920"/>
                  <a:gd name="connsiteX25" fmla="*/ 73070 w 534872"/>
                  <a:gd name="connsiteY25" fmla="*/ 357251 h 793920"/>
                  <a:gd name="connsiteX26" fmla="*/ 64070 w 534872"/>
                  <a:gd name="connsiteY26" fmla="*/ 323816 h 793920"/>
                  <a:gd name="connsiteX27" fmla="*/ 58211 w 534872"/>
                  <a:gd name="connsiteY27" fmla="*/ 325242 h 793920"/>
                  <a:gd name="connsiteX28" fmla="*/ 7251 w 534872"/>
                  <a:gd name="connsiteY28" fmla="*/ 263830 h 793920"/>
                  <a:gd name="connsiteX29" fmla="*/ 22177 w 534872"/>
                  <a:gd name="connsiteY29" fmla="*/ 220405 h 793920"/>
                  <a:gd name="connsiteX30" fmla="*/ 31870 w 534872"/>
                  <a:gd name="connsiteY30" fmla="*/ 212529 h 793920"/>
                  <a:gd name="connsiteX31" fmla="*/ 28750 w 534872"/>
                  <a:gd name="connsiteY31" fmla="*/ 176003 h 793920"/>
                  <a:gd name="connsiteX32" fmla="*/ 87258 w 534872"/>
                  <a:gd name="connsiteY32" fmla="*/ 59482 h 793920"/>
                  <a:gd name="connsiteX33" fmla="*/ 203779 w 534872"/>
                  <a:gd name="connsiteY33" fmla="*/ 974 h 793920"/>
                  <a:gd name="connsiteX34" fmla="*/ 261782 w 534872"/>
                  <a:gd name="connsiteY34" fmla="*/ 5929 h 793920"/>
                  <a:gd name="connsiteX35" fmla="*/ 268186 w 534872"/>
                  <a:gd name="connsiteY35" fmla="*/ 9753 h 793920"/>
                  <a:gd name="connsiteX36" fmla="*/ 274591 w 534872"/>
                  <a:gd name="connsiteY36" fmla="*/ 5928 h 793920"/>
                  <a:gd name="connsiteX37" fmla="*/ 332594 w 534872"/>
                  <a:gd name="connsiteY37" fmla="*/ 973 h 7939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4872" h="793920">
                    <a:moveTo>
                      <a:pt x="332594" y="973"/>
                    </a:moveTo>
                    <a:cubicBezTo>
                      <a:pt x="372912" y="5448"/>
                      <a:pt x="414938" y="25305"/>
                      <a:pt x="449115" y="59481"/>
                    </a:cubicBezTo>
                    <a:cubicBezTo>
                      <a:pt x="483291" y="93658"/>
                      <a:pt x="503148" y="135684"/>
                      <a:pt x="507623" y="176002"/>
                    </a:cubicBezTo>
                    <a:lnTo>
                      <a:pt x="503939" y="219124"/>
                    </a:lnTo>
                    <a:lnTo>
                      <a:pt x="505516" y="220405"/>
                    </a:lnTo>
                    <a:cubicBezTo>
                      <a:pt x="514738" y="231518"/>
                      <a:pt x="520442" y="246871"/>
                      <a:pt x="520442" y="263830"/>
                    </a:cubicBezTo>
                    <a:cubicBezTo>
                      <a:pt x="520442" y="297747"/>
                      <a:pt x="497626" y="325242"/>
                      <a:pt x="469482" y="325242"/>
                    </a:cubicBezTo>
                    <a:lnTo>
                      <a:pt x="465484" y="324269"/>
                    </a:lnTo>
                    <a:lnTo>
                      <a:pt x="456606" y="357251"/>
                    </a:lnTo>
                    <a:cubicBezTo>
                      <a:pt x="435542" y="414678"/>
                      <a:pt x="395648" y="460684"/>
                      <a:pt x="345849" y="484974"/>
                    </a:cubicBezTo>
                    <a:lnTo>
                      <a:pt x="313755" y="496463"/>
                    </a:lnTo>
                    <a:lnTo>
                      <a:pt x="329902" y="561049"/>
                    </a:lnTo>
                    <a:lnTo>
                      <a:pt x="380091" y="561049"/>
                    </a:lnTo>
                    <a:lnTo>
                      <a:pt x="380091" y="561050"/>
                    </a:lnTo>
                    <a:lnTo>
                      <a:pt x="434104" y="561050"/>
                    </a:lnTo>
                    <a:cubicBezTo>
                      <a:pt x="489757" y="561050"/>
                      <a:pt x="534872" y="606165"/>
                      <a:pt x="534872" y="661818"/>
                    </a:cubicBezTo>
                    <a:lnTo>
                      <a:pt x="534872" y="793920"/>
                    </a:lnTo>
                    <a:lnTo>
                      <a:pt x="0" y="793920"/>
                    </a:lnTo>
                    <a:lnTo>
                      <a:pt x="0" y="661818"/>
                    </a:lnTo>
                    <a:cubicBezTo>
                      <a:pt x="0" y="606165"/>
                      <a:pt x="45115" y="561050"/>
                      <a:pt x="100768" y="561050"/>
                    </a:cubicBezTo>
                    <a:lnTo>
                      <a:pt x="149581" y="561050"/>
                    </a:lnTo>
                    <a:lnTo>
                      <a:pt x="149581" y="561049"/>
                    </a:lnTo>
                    <a:lnTo>
                      <a:pt x="199774" y="561049"/>
                    </a:lnTo>
                    <a:lnTo>
                      <a:pt x="215921" y="496463"/>
                    </a:lnTo>
                    <a:lnTo>
                      <a:pt x="183827" y="484974"/>
                    </a:lnTo>
                    <a:cubicBezTo>
                      <a:pt x="134028" y="460684"/>
                      <a:pt x="94134" y="414678"/>
                      <a:pt x="73070" y="357251"/>
                    </a:cubicBezTo>
                    <a:lnTo>
                      <a:pt x="64070" y="323816"/>
                    </a:lnTo>
                    <a:lnTo>
                      <a:pt x="58211" y="325242"/>
                    </a:lnTo>
                    <a:cubicBezTo>
                      <a:pt x="30067" y="325242"/>
                      <a:pt x="7251" y="297747"/>
                      <a:pt x="7251" y="263830"/>
                    </a:cubicBezTo>
                    <a:cubicBezTo>
                      <a:pt x="7251" y="246871"/>
                      <a:pt x="12955" y="231518"/>
                      <a:pt x="22177" y="220405"/>
                    </a:cubicBezTo>
                    <a:lnTo>
                      <a:pt x="31870" y="212529"/>
                    </a:lnTo>
                    <a:lnTo>
                      <a:pt x="28750" y="176003"/>
                    </a:lnTo>
                    <a:cubicBezTo>
                      <a:pt x="33225" y="135685"/>
                      <a:pt x="53082" y="93659"/>
                      <a:pt x="87258" y="59482"/>
                    </a:cubicBezTo>
                    <a:cubicBezTo>
                      <a:pt x="121435" y="25306"/>
                      <a:pt x="163461" y="5449"/>
                      <a:pt x="203779" y="974"/>
                    </a:cubicBezTo>
                    <a:cubicBezTo>
                      <a:pt x="223938" y="-1264"/>
                      <a:pt x="243671" y="344"/>
                      <a:pt x="261782" y="5929"/>
                    </a:cubicBezTo>
                    <a:lnTo>
                      <a:pt x="268186" y="9753"/>
                    </a:lnTo>
                    <a:lnTo>
                      <a:pt x="274591" y="5928"/>
                    </a:lnTo>
                    <a:cubicBezTo>
                      <a:pt x="292702" y="343"/>
                      <a:pt x="312435" y="-1265"/>
                      <a:pt x="332594" y="973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D3B54D96-5D21-EA11-A7E0-51A01414F9E1}"/>
                </a:ext>
              </a:extLst>
            </p:cNvPr>
            <p:cNvSpPr/>
            <p:nvPr/>
          </p:nvSpPr>
          <p:spPr>
            <a:xfrm>
              <a:off x="5203823" y="2629688"/>
              <a:ext cx="1743951" cy="103305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042A9F75-7892-7E5C-F6BE-3C996665E3FC}"/>
                </a:ext>
              </a:extLst>
            </p:cNvPr>
            <p:cNvSpPr/>
            <p:nvPr/>
          </p:nvSpPr>
          <p:spPr>
            <a:xfrm>
              <a:off x="5203823" y="2784811"/>
              <a:ext cx="1184241" cy="608893"/>
            </a:xfrm>
            <a:custGeom>
              <a:avLst/>
              <a:gdLst>
                <a:gd name="connsiteX0" fmla="*/ 0 w 1236160"/>
                <a:gd name="connsiteY0" fmla="*/ 1044575 h 1090294"/>
                <a:gd name="connsiteX1" fmla="*/ 1236160 w 1236160"/>
                <a:gd name="connsiteY1" fmla="*/ 1044575 h 1090294"/>
                <a:gd name="connsiteX2" fmla="*/ 1236160 w 1236160"/>
                <a:gd name="connsiteY2" fmla="*/ 1090294 h 1090294"/>
                <a:gd name="connsiteX3" fmla="*/ 0 w 1236160"/>
                <a:gd name="connsiteY3" fmla="*/ 1090294 h 1090294"/>
                <a:gd name="connsiteX4" fmla="*/ 0 w 1236160"/>
                <a:gd name="connsiteY4" fmla="*/ 949610 h 1090294"/>
                <a:gd name="connsiteX5" fmla="*/ 1236160 w 1236160"/>
                <a:gd name="connsiteY5" fmla="*/ 949610 h 1090294"/>
                <a:gd name="connsiteX6" fmla="*/ 1236160 w 1236160"/>
                <a:gd name="connsiteY6" fmla="*/ 995329 h 1090294"/>
                <a:gd name="connsiteX7" fmla="*/ 0 w 1236160"/>
                <a:gd name="connsiteY7" fmla="*/ 995329 h 1090294"/>
                <a:gd name="connsiteX8" fmla="*/ 0 w 1236160"/>
                <a:gd name="connsiteY8" fmla="*/ 854649 h 1090294"/>
                <a:gd name="connsiteX9" fmla="*/ 1236160 w 1236160"/>
                <a:gd name="connsiteY9" fmla="*/ 854649 h 1090294"/>
                <a:gd name="connsiteX10" fmla="*/ 1236160 w 1236160"/>
                <a:gd name="connsiteY10" fmla="*/ 900368 h 1090294"/>
                <a:gd name="connsiteX11" fmla="*/ 0 w 1236160"/>
                <a:gd name="connsiteY11" fmla="*/ 900368 h 1090294"/>
                <a:gd name="connsiteX12" fmla="*/ 0 w 1236160"/>
                <a:gd name="connsiteY12" fmla="*/ 759688 h 1090294"/>
                <a:gd name="connsiteX13" fmla="*/ 1236160 w 1236160"/>
                <a:gd name="connsiteY13" fmla="*/ 759688 h 1090294"/>
                <a:gd name="connsiteX14" fmla="*/ 1236160 w 1236160"/>
                <a:gd name="connsiteY14" fmla="*/ 805407 h 1090294"/>
                <a:gd name="connsiteX15" fmla="*/ 0 w 1236160"/>
                <a:gd name="connsiteY15" fmla="*/ 805407 h 1090294"/>
                <a:gd name="connsiteX16" fmla="*/ 0 w 1236160"/>
                <a:gd name="connsiteY16" fmla="*/ 664727 h 1090294"/>
                <a:gd name="connsiteX17" fmla="*/ 1236160 w 1236160"/>
                <a:gd name="connsiteY17" fmla="*/ 664727 h 1090294"/>
                <a:gd name="connsiteX18" fmla="*/ 1236160 w 1236160"/>
                <a:gd name="connsiteY18" fmla="*/ 710446 h 1090294"/>
                <a:gd name="connsiteX19" fmla="*/ 0 w 1236160"/>
                <a:gd name="connsiteY19" fmla="*/ 710446 h 1090294"/>
                <a:gd name="connsiteX20" fmla="*/ 0 w 1236160"/>
                <a:gd name="connsiteY20" fmla="*/ 569766 h 1090294"/>
                <a:gd name="connsiteX21" fmla="*/ 1236160 w 1236160"/>
                <a:gd name="connsiteY21" fmla="*/ 569766 h 1090294"/>
                <a:gd name="connsiteX22" fmla="*/ 1236160 w 1236160"/>
                <a:gd name="connsiteY22" fmla="*/ 615485 h 1090294"/>
                <a:gd name="connsiteX23" fmla="*/ 0 w 1236160"/>
                <a:gd name="connsiteY23" fmla="*/ 615485 h 1090294"/>
                <a:gd name="connsiteX24" fmla="*/ 0 w 1236160"/>
                <a:gd name="connsiteY24" fmla="*/ 474805 h 1090294"/>
                <a:gd name="connsiteX25" fmla="*/ 1236160 w 1236160"/>
                <a:gd name="connsiteY25" fmla="*/ 474805 h 1090294"/>
                <a:gd name="connsiteX26" fmla="*/ 1236160 w 1236160"/>
                <a:gd name="connsiteY26" fmla="*/ 520524 h 1090294"/>
                <a:gd name="connsiteX27" fmla="*/ 0 w 1236160"/>
                <a:gd name="connsiteY27" fmla="*/ 520524 h 1090294"/>
                <a:gd name="connsiteX28" fmla="*/ 0 w 1236160"/>
                <a:gd name="connsiteY28" fmla="*/ 379844 h 1090294"/>
                <a:gd name="connsiteX29" fmla="*/ 1236160 w 1236160"/>
                <a:gd name="connsiteY29" fmla="*/ 379844 h 1090294"/>
                <a:gd name="connsiteX30" fmla="*/ 1236160 w 1236160"/>
                <a:gd name="connsiteY30" fmla="*/ 425563 h 1090294"/>
                <a:gd name="connsiteX31" fmla="*/ 0 w 1236160"/>
                <a:gd name="connsiteY31" fmla="*/ 425563 h 1090294"/>
                <a:gd name="connsiteX32" fmla="*/ 0 w 1236160"/>
                <a:gd name="connsiteY32" fmla="*/ 284883 h 1090294"/>
                <a:gd name="connsiteX33" fmla="*/ 1236160 w 1236160"/>
                <a:gd name="connsiteY33" fmla="*/ 284883 h 1090294"/>
                <a:gd name="connsiteX34" fmla="*/ 1236160 w 1236160"/>
                <a:gd name="connsiteY34" fmla="*/ 330602 h 1090294"/>
                <a:gd name="connsiteX35" fmla="*/ 0 w 1236160"/>
                <a:gd name="connsiteY35" fmla="*/ 330602 h 1090294"/>
                <a:gd name="connsiteX36" fmla="*/ 0 w 1236160"/>
                <a:gd name="connsiteY36" fmla="*/ 189922 h 1090294"/>
                <a:gd name="connsiteX37" fmla="*/ 1236160 w 1236160"/>
                <a:gd name="connsiteY37" fmla="*/ 189922 h 1090294"/>
                <a:gd name="connsiteX38" fmla="*/ 1236160 w 1236160"/>
                <a:gd name="connsiteY38" fmla="*/ 235641 h 1090294"/>
                <a:gd name="connsiteX39" fmla="*/ 0 w 1236160"/>
                <a:gd name="connsiteY39" fmla="*/ 235641 h 1090294"/>
                <a:gd name="connsiteX40" fmla="*/ 0 w 1236160"/>
                <a:gd name="connsiteY40" fmla="*/ 94961 h 1090294"/>
                <a:gd name="connsiteX41" fmla="*/ 1236160 w 1236160"/>
                <a:gd name="connsiteY41" fmla="*/ 94961 h 1090294"/>
                <a:gd name="connsiteX42" fmla="*/ 1236160 w 1236160"/>
                <a:gd name="connsiteY42" fmla="*/ 140680 h 1090294"/>
                <a:gd name="connsiteX43" fmla="*/ 0 w 1236160"/>
                <a:gd name="connsiteY43" fmla="*/ 140680 h 1090294"/>
                <a:gd name="connsiteX44" fmla="*/ 0 w 1236160"/>
                <a:gd name="connsiteY44" fmla="*/ 0 h 1090294"/>
                <a:gd name="connsiteX45" fmla="*/ 1236160 w 1236160"/>
                <a:gd name="connsiteY45" fmla="*/ 0 h 1090294"/>
                <a:gd name="connsiteX46" fmla="*/ 1236160 w 1236160"/>
                <a:gd name="connsiteY46" fmla="*/ 45719 h 1090294"/>
                <a:gd name="connsiteX47" fmla="*/ 0 w 1236160"/>
                <a:gd name="connsiteY47" fmla="*/ 45719 h 1090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1236160" h="1090294">
                  <a:moveTo>
                    <a:pt x="0" y="1044575"/>
                  </a:moveTo>
                  <a:lnTo>
                    <a:pt x="1236160" y="1044575"/>
                  </a:lnTo>
                  <a:lnTo>
                    <a:pt x="1236160" y="1090294"/>
                  </a:lnTo>
                  <a:lnTo>
                    <a:pt x="0" y="1090294"/>
                  </a:lnTo>
                  <a:close/>
                  <a:moveTo>
                    <a:pt x="0" y="949610"/>
                  </a:moveTo>
                  <a:lnTo>
                    <a:pt x="1236160" y="949610"/>
                  </a:lnTo>
                  <a:lnTo>
                    <a:pt x="1236160" y="995329"/>
                  </a:lnTo>
                  <a:lnTo>
                    <a:pt x="0" y="995329"/>
                  </a:lnTo>
                  <a:close/>
                  <a:moveTo>
                    <a:pt x="0" y="854649"/>
                  </a:moveTo>
                  <a:lnTo>
                    <a:pt x="1236160" y="854649"/>
                  </a:lnTo>
                  <a:lnTo>
                    <a:pt x="1236160" y="900368"/>
                  </a:lnTo>
                  <a:lnTo>
                    <a:pt x="0" y="900368"/>
                  </a:lnTo>
                  <a:close/>
                  <a:moveTo>
                    <a:pt x="0" y="759688"/>
                  </a:moveTo>
                  <a:lnTo>
                    <a:pt x="1236160" y="759688"/>
                  </a:lnTo>
                  <a:lnTo>
                    <a:pt x="1236160" y="805407"/>
                  </a:lnTo>
                  <a:lnTo>
                    <a:pt x="0" y="805407"/>
                  </a:lnTo>
                  <a:close/>
                  <a:moveTo>
                    <a:pt x="0" y="664727"/>
                  </a:moveTo>
                  <a:lnTo>
                    <a:pt x="1236160" y="664727"/>
                  </a:lnTo>
                  <a:lnTo>
                    <a:pt x="1236160" y="710446"/>
                  </a:lnTo>
                  <a:lnTo>
                    <a:pt x="0" y="710446"/>
                  </a:lnTo>
                  <a:close/>
                  <a:moveTo>
                    <a:pt x="0" y="569766"/>
                  </a:moveTo>
                  <a:lnTo>
                    <a:pt x="1236160" y="569766"/>
                  </a:lnTo>
                  <a:lnTo>
                    <a:pt x="1236160" y="615485"/>
                  </a:lnTo>
                  <a:lnTo>
                    <a:pt x="0" y="615485"/>
                  </a:lnTo>
                  <a:close/>
                  <a:moveTo>
                    <a:pt x="0" y="474805"/>
                  </a:moveTo>
                  <a:lnTo>
                    <a:pt x="1236160" y="474805"/>
                  </a:lnTo>
                  <a:lnTo>
                    <a:pt x="1236160" y="520524"/>
                  </a:lnTo>
                  <a:lnTo>
                    <a:pt x="0" y="520524"/>
                  </a:lnTo>
                  <a:close/>
                  <a:moveTo>
                    <a:pt x="0" y="379844"/>
                  </a:moveTo>
                  <a:lnTo>
                    <a:pt x="1236160" y="379844"/>
                  </a:lnTo>
                  <a:lnTo>
                    <a:pt x="1236160" y="425563"/>
                  </a:lnTo>
                  <a:lnTo>
                    <a:pt x="0" y="425563"/>
                  </a:lnTo>
                  <a:close/>
                  <a:moveTo>
                    <a:pt x="0" y="284883"/>
                  </a:moveTo>
                  <a:lnTo>
                    <a:pt x="1236160" y="284883"/>
                  </a:lnTo>
                  <a:lnTo>
                    <a:pt x="1236160" y="330602"/>
                  </a:lnTo>
                  <a:lnTo>
                    <a:pt x="0" y="330602"/>
                  </a:lnTo>
                  <a:close/>
                  <a:moveTo>
                    <a:pt x="0" y="189922"/>
                  </a:moveTo>
                  <a:lnTo>
                    <a:pt x="1236160" y="189922"/>
                  </a:lnTo>
                  <a:lnTo>
                    <a:pt x="1236160" y="235641"/>
                  </a:lnTo>
                  <a:lnTo>
                    <a:pt x="0" y="235641"/>
                  </a:lnTo>
                  <a:close/>
                  <a:moveTo>
                    <a:pt x="0" y="94961"/>
                  </a:moveTo>
                  <a:lnTo>
                    <a:pt x="1236160" y="94961"/>
                  </a:lnTo>
                  <a:lnTo>
                    <a:pt x="1236160" y="140680"/>
                  </a:lnTo>
                  <a:lnTo>
                    <a:pt x="0" y="140680"/>
                  </a:lnTo>
                  <a:close/>
                  <a:moveTo>
                    <a:pt x="0" y="0"/>
                  </a:moveTo>
                  <a:lnTo>
                    <a:pt x="1236160" y="0"/>
                  </a:lnTo>
                  <a:lnTo>
                    <a:pt x="1236160" y="45719"/>
                  </a:lnTo>
                  <a:lnTo>
                    <a:pt x="0" y="45719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315D401B-37A8-6D81-5931-C35D16B054B0}"/>
                </a:ext>
              </a:extLst>
            </p:cNvPr>
            <p:cNvSpPr/>
            <p:nvPr/>
          </p:nvSpPr>
          <p:spPr>
            <a:xfrm>
              <a:off x="5203823" y="3491083"/>
              <a:ext cx="1184241" cy="103305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F1F4D9F-846A-9785-4E15-4A0778CFC4B6}"/>
                </a:ext>
              </a:extLst>
            </p:cNvPr>
            <p:cNvSpPr/>
            <p:nvPr/>
          </p:nvSpPr>
          <p:spPr>
            <a:xfrm>
              <a:off x="5203823" y="3636474"/>
              <a:ext cx="1184241" cy="184631"/>
            </a:xfrm>
            <a:custGeom>
              <a:avLst/>
              <a:gdLst>
                <a:gd name="connsiteX0" fmla="*/ 0 w 1236160"/>
                <a:gd name="connsiteY0" fmla="*/ 166073 h 192725"/>
                <a:gd name="connsiteX1" fmla="*/ 1236160 w 1236160"/>
                <a:gd name="connsiteY1" fmla="*/ 166073 h 192725"/>
                <a:gd name="connsiteX2" fmla="*/ 1236160 w 1236160"/>
                <a:gd name="connsiteY2" fmla="*/ 192725 h 192725"/>
                <a:gd name="connsiteX3" fmla="*/ 0 w 1236160"/>
                <a:gd name="connsiteY3" fmla="*/ 192725 h 192725"/>
                <a:gd name="connsiteX4" fmla="*/ 0 w 1236160"/>
                <a:gd name="connsiteY4" fmla="*/ 110715 h 192725"/>
                <a:gd name="connsiteX5" fmla="*/ 1236160 w 1236160"/>
                <a:gd name="connsiteY5" fmla="*/ 110715 h 192725"/>
                <a:gd name="connsiteX6" fmla="*/ 1236160 w 1236160"/>
                <a:gd name="connsiteY6" fmla="*/ 137367 h 192725"/>
                <a:gd name="connsiteX7" fmla="*/ 0 w 1236160"/>
                <a:gd name="connsiteY7" fmla="*/ 137367 h 192725"/>
                <a:gd name="connsiteX8" fmla="*/ 0 w 1236160"/>
                <a:gd name="connsiteY8" fmla="*/ 55358 h 192725"/>
                <a:gd name="connsiteX9" fmla="*/ 1236160 w 1236160"/>
                <a:gd name="connsiteY9" fmla="*/ 55358 h 192725"/>
                <a:gd name="connsiteX10" fmla="*/ 1236160 w 1236160"/>
                <a:gd name="connsiteY10" fmla="*/ 82010 h 192725"/>
                <a:gd name="connsiteX11" fmla="*/ 0 w 1236160"/>
                <a:gd name="connsiteY11" fmla="*/ 82010 h 192725"/>
                <a:gd name="connsiteX12" fmla="*/ 0 w 1236160"/>
                <a:gd name="connsiteY12" fmla="*/ 0 h 192725"/>
                <a:gd name="connsiteX13" fmla="*/ 1236160 w 1236160"/>
                <a:gd name="connsiteY13" fmla="*/ 0 h 192725"/>
                <a:gd name="connsiteX14" fmla="*/ 1236160 w 1236160"/>
                <a:gd name="connsiteY14" fmla="*/ 26652 h 192725"/>
                <a:gd name="connsiteX15" fmla="*/ 0 w 1236160"/>
                <a:gd name="connsiteY15" fmla="*/ 26652 h 1927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1236160" h="192725">
                  <a:moveTo>
                    <a:pt x="0" y="166073"/>
                  </a:moveTo>
                  <a:lnTo>
                    <a:pt x="1236160" y="166073"/>
                  </a:lnTo>
                  <a:lnTo>
                    <a:pt x="1236160" y="192725"/>
                  </a:lnTo>
                  <a:lnTo>
                    <a:pt x="0" y="192725"/>
                  </a:lnTo>
                  <a:close/>
                  <a:moveTo>
                    <a:pt x="0" y="110715"/>
                  </a:moveTo>
                  <a:lnTo>
                    <a:pt x="1236160" y="110715"/>
                  </a:lnTo>
                  <a:lnTo>
                    <a:pt x="1236160" y="137367"/>
                  </a:lnTo>
                  <a:lnTo>
                    <a:pt x="0" y="137367"/>
                  </a:lnTo>
                  <a:close/>
                  <a:moveTo>
                    <a:pt x="0" y="55358"/>
                  </a:moveTo>
                  <a:lnTo>
                    <a:pt x="1236160" y="55358"/>
                  </a:lnTo>
                  <a:lnTo>
                    <a:pt x="1236160" y="82010"/>
                  </a:lnTo>
                  <a:lnTo>
                    <a:pt x="0" y="82010"/>
                  </a:lnTo>
                  <a:close/>
                  <a:moveTo>
                    <a:pt x="0" y="0"/>
                  </a:moveTo>
                  <a:lnTo>
                    <a:pt x="1236160" y="0"/>
                  </a:lnTo>
                  <a:lnTo>
                    <a:pt x="1236160" y="26652"/>
                  </a:lnTo>
                  <a:lnTo>
                    <a:pt x="0" y="26652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1EDE6C22-730B-7CD7-7886-C9CDEE001C49}"/>
                </a:ext>
              </a:extLst>
            </p:cNvPr>
            <p:cNvSpPr/>
            <p:nvPr/>
          </p:nvSpPr>
          <p:spPr>
            <a:xfrm>
              <a:off x="6451562" y="3387777"/>
              <a:ext cx="499208" cy="230335"/>
            </a:xfrm>
            <a:prstGeom prst="rect">
              <a:avLst/>
            </a:prstGeom>
            <a:solidFill>
              <a:schemeClr val="accent6">
                <a:lumMod val="40000"/>
                <a:lumOff val="6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9321E6A1-4AD6-503E-DD02-94877ABDA783}"/>
                </a:ext>
              </a:extLst>
            </p:cNvPr>
            <p:cNvSpPr/>
            <p:nvPr/>
          </p:nvSpPr>
          <p:spPr>
            <a:xfrm>
              <a:off x="6451562" y="3615840"/>
              <a:ext cx="499208" cy="248462"/>
            </a:xfrm>
            <a:prstGeom prst="rect">
              <a:avLst/>
            </a:pr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786C7DCF-5D9A-BFA8-B0DE-7754D0010C7C}"/>
              </a:ext>
            </a:extLst>
          </p:cNvPr>
          <p:cNvGrpSpPr/>
          <p:nvPr/>
        </p:nvGrpSpPr>
        <p:grpSpPr>
          <a:xfrm>
            <a:off x="2115289" y="2717465"/>
            <a:ext cx="2631353" cy="2970330"/>
            <a:chOff x="4144556" y="2837765"/>
            <a:chExt cx="2746715" cy="3100553"/>
          </a:xfrm>
        </p:grpSpPr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2FBDCEB2-C633-15D7-ABBE-393FC70F3143}"/>
                </a:ext>
              </a:extLst>
            </p:cNvPr>
            <p:cNvSpPr/>
            <p:nvPr/>
          </p:nvSpPr>
          <p:spPr>
            <a:xfrm>
              <a:off x="4584700" y="3625834"/>
              <a:ext cx="1646238" cy="2197114"/>
            </a:xfrm>
            <a:custGeom>
              <a:avLst/>
              <a:gdLst>
                <a:gd name="connsiteX0" fmla="*/ 31750 w 1612900"/>
                <a:gd name="connsiteY0" fmla="*/ 1431925 h 2127250"/>
                <a:gd name="connsiteX1" fmla="*/ 368300 w 1612900"/>
                <a:gd name="connsiteY1" fmla="*/ 1812925 h 2127250"/>
                <a:gd name="connsiteX2" fmla="*/ 774700 w 1612900"/>
                <a:gd name="connsiteY2" fmla="*/ 1933575 h 2127250"/>
                <a:gd name="connsiteX3" fmla="*/ 927100 w 1612900"/>
                <a:gd name="connsiteY3" fmla="*/ 2127250 h 2127250"/>
                <a:gd name="connsiteX4" fmla="*/ 1612900 w 1612900"/>
                <a:gd name="connsiteY4" fmla="*/ 1631950 h 2127250"/>
                <a:gd name="connsiteX5" fmla="*/ 1501775 w 1612900"/>
                <a:gd name="connsiteY5" fmla="*/ 1419225 h 2127250"/>
                <a:gd name="connsiteX6" fmla="*/ 1568450 w 1612900"/>
                <a:gd name="connsiteY6" fmla="*/ 885825 h 2127250"/>
                <a:gd name="connsiteX7" fmla="*/ 1447800 w 1612900"/>
                <a:gd name="connsiteY7" fmla="*/ 361950 h 2127250"/>
                <a:gd name="connsiteX8" fmla="*/ 1371600 w 1612900"/>
                <a:gd name="connsiteY8" fmla="*/ 0 h 2127250"/>
                <a:gd name="connsiteX9" fmla="*/ 1143000 w 1612900"/>
                <a:gd name="connsiteY9" fmla="*/ 161925 h 2127250"/>
                <a:gd name="connsiteX10" fmla="*/ 1022350 w 1612900"/>
                <a:gd name="connsiteY10" fmla="*/ 463550 h 2127250"/>
                <a:gd name="connsiteX11" fmla="*/ 1003300 w 1612900"/>
                <a:gd name="connsiteY11" fmla="*/ 517525 h 2127250"/>
                <a:gd name="connsiteX12" fmla="*/ 555625 w 1612900"/>
                <a:gd name="connsiteY12" fmla="*/ 244475 h 2127250"/>
                <a:gd name="connsiteX13" fmla="*/ 0 w 1612900"/>
                <a:gd name="connsiteY13" fmla="*/ 152400 h 2127250"/>
                <a:gd name="connsiteX14" fmla="*/ 31750 w 1612900"/>
                <a:gd name="connsiteY14" fmla="*/ 1431925 h 2127250"/>
                <a:gd name="connsiteX0" fmla="*/ 31750 w 1612900"/>
                <a:gd name="connsiteY0" fmla="*/ 1479550 h 2174875"/>
                <a:gd name="connsiteX1" fmla="*/ 368300 w 1612900"/>
                <a:gd name="connsiteY1" fmla="*/ 1860550 h 2174875"/>
                <a:gd name="connsiteX2" fmla="*/ 774700 w 1612900"/>
                <a:gd name="connsiteY2" fmla="*/ 1981200 h 2174875"/>
                <a:gd name="connsiteX3" fmla="*/ 927100 w 1612900"/>
                <a:gd name="connsiteY3" fmla="*/ 2174875 h 2174875"/>
                <a:gd name="connsiteX4" fmla="*/ 1612900 w 1612900"/>
                <a:gd name="connsiteY4" fmla="*/ 1679575 h 2174875"/>
                <a:gd name="connsiteX5" fmla="*/ 1501775 w 1612900"/>
                <a:gd name="connsiteY5" fmla="*/ 1466850 h 2174875"/>
                <a:gd name="connsiteX6" fmla="*/ 1568450 w 1612900"/>
                <a:gd name="connsiteY6" fmla="*/ 933450 h 2174875"/>
                <a:gd name="connsiteX7" fmla="*/ 1447800 w 1612900"/>
                <a:gd name="connsiteY7" fmla="*/ 409575 h 2174875"/>
                <a:gd name="connsiteX8" fmla="*/ 1384300 w 1612900"/>
                <a:gd name="connsiteY8" fmla="*/ 0 h 2174875"/>
                <a:gd name="connsiteX9" fmla="*/ 1143000 w 1612900"/>
                <a:gd name="connsiteY9" fmla="*/ 209550 h 2174875"/>
                <a:gd name="connsiteX10" fmla="*/ 1022350 w 1612900"/>
                <a:gd name="connsiteY10" fmla="*/ 511175 h 2174875"/>
                <a:gd name="connsiteX11" fmla="*/ 1003300 w 1612900"/>
                <a:gd name="connsiteY11" fmla="*/ 565150 h 2174875"/>
                <a:gd name="connsiteX12" fmla="*/ 555625 w 1612900"/>
                <a:gd name="connsiteY12" fmla="*/ 292100 h 2174875"/>
                <a:gd name="connsiteX13" fmla="*/ 0 w 1612900"/>
                <a:gd name="connsiteY13" fmla="*/ 200025 h 2174875"/>
                <a:gd name="connsiteX14" fmla="*/ 31750 w 1612900"/>
                <a:gd name="connsiteY14" fmla="*/ 1479550 h 2174875"/>
                <a:gd name="connsiteX0" fmla="*/ 31750 w 1612900"/>
                <a:gd name="connsiteY0" fmla="*/ 1489819 h 2185144"/>
                <a:gd name="connsiteX1" fmla="*/ 368300 w 1612900"/>
                <a:gd name="connsiteY1" fmla="*/ 1870819 h 2185144"/>
                <a:gd name="connsiteX2" fmla="*/ 774700 w 1612900"/>
                <a:gd name="connsiteY2" fmla="*/ 1991469 h 2185144"/>
                <a:gd name="connsiteX3" fmla="*/ 927100 w 1612900"/>
                <a:gd name="connsiteY3" fmla="*/ 2185144 h 2185144"/>
                <a:gd name="connsiteX4" fmla="*/ 1612900 w 1612900"/>
                <a:gd name="connsiteY4" fmla="*/ 1689844 h 2185144"/>
                <a:gd name="connsiteX5" fmla="*/ 1501775 w 1612900"/>
                <a:gd name="connsiteY5" fmla="*/ 1477119 h 2185144"/>
                <a:gd name="connsiteX6" fmla="*/ 1568450 w 1612900"/>
                <a:gd name="connsiteY6" fmla="*/ 943719 h 2185144"/>
                <a:gd name="connsiteX7" fmla="*/ 1447800 w 1612900"/>
                <a:gd name="connsiteY7" fmla="*/ 419844 h 2185144"/>
                <a:gd name="connsiteX8" fmla="*/ 1384300 w 1612900"/>
                <a:gd name="connsiteY8" fmla="*/ 10269 h 2185144"/>
                <a:gd name="connsiteX9" fmla="*/ 1143000 w 1612900"/>
                <a:gd name="connsiteY9" fmla="*/ 219819 h 2185144"/>
                <a:gd name="connsiteX10" fmla="*/ 1022350 w 1612900"/>
                <a:gd name="connsiteY10" fmla="*/ 521444 h 2185144"/>
                <a:gd name="connsiteX11" fmla="*/ 1003300 w 1612900"/>
                <a:gd name="connsiteY11" fmla="*/ 575419 h 2185144"/>
                <a:gd name="connsiteX12" fmla="*/ 555625 w 1612900"/>
                <a:gd name="connsiteY12" fmla="*/ 302369 h 2185144"/>
                <a:gd name="connsiteX13" fmla="*/ 0 w 1612900"/>
                <a:gd name="connsiteY13" fmla="*/ 210294 h 2185144"/>
                <a:gd name="connsiteX14" fmla="*/ 31750 w 1612900"/>
                <a:gd name="connsiteY14" fmla="*/ 1489819 h 2185144"/>
                <a:gd name="connsiteX0" fmla="*/ 31750 w 1612900"/>
                <a:gd name="connsiteY0" fmla="*/ 1489819 h 2185144"/>
                <a:gd name="connsiteX1" fmla="*/ 368300 w 1612900"/>
                <a:gd name="connsiteY1" fmla="*/ 1870819 h 2185144"/>
                <a:gd name="connsiteX2" fmla="*/ 774700 w 1612900"/>
                <a:gd name="connsiteY2" fmla="*/ 1991469 h 2185144"/>
                <a:gd name="connsiteX3" fmla="*/ 927100 w 1612900"/>
                <a:gd name="connsiteY3" fmla="*/ 2185144 h 2185144"/>
                <a:gd name="connsiteX4" fmla="*/ 1612900 w 1612900"/>
                <a:gd name="connsiteY4" fmla="*/ 1689844 h 2185144"/>
                <a:gd name="connsiteX5" fmla="*/ 1501775 w 1612900"/>
                <a:gd name="connsiteY5" fmla="*/ 1477119 h 2185144"/>
                <a:gd name="connsiteX6" fmla="*/ 1568450 w 1612900"/>
                <a:gd name="connsiteY6" fmla="*/ 943719 h 2185144"/>
                <a:gd name="connsiteX7" fmla="*/ 1447800 w 1612900"/>
                <a:gd name="connsiteY7" fmla="*/ 419844 h 2185144"/>
                <a:gd name="connsiteX8" fmla="*/ 1384300 w 1612900"/>
                <a:gd name="connsiteY8" fmla="*/ 10269 h 2185144"/>
                <a:gd name="connsiteX9" fmla="*/ 1143000 w 1612900"/>
                <a:gd name="connsiteY9" fmla="*/ 219819 h 2185144"/>
                <a:gd name="connsiteX10" fmla="*/ 1022350 w 1612900"/>
                <a:gd name="connsiteY10" fmla="*/ 521444 h 2185144"/>
                <a:gd name="connsiteX11" fmla="*/ 1003300 w 1612900"/>
                <a:gd name="connsiteY11" fmla="*/ 721469 h 2185144"/>
                <a:gd name="connsiteX12" fmla="*/ 555625 w 1612900"/>
                <a:gd name="connsiteY12" fmla="*/ 302369 h 2185144"/>
                <a:gd name="connsiteX13" fmla="*/ 0 w 1612900"/>
                <a:gd name="connsiteY13" fmla="*/ 210294 h 2185144"/>
                <a:gd name="connsiteX14" fmla="*/ 31750 w 1612900"/>
                <a:gd name="connsiteY14" fmla="*/ 1489819 h 2185144"/>
                <a:gd name="connsiteX0" fmla="*/ 31750 w 1612900"/>
                <a:gd name="connsiteY0" fmla="*/ 1489819 h 2185144"/>
                <a:gd name="connsiteX1" fmla="*/ 368300 w 1612900"/>
                <a:gd name="connsiteY1" fmla="*/ 1870819 h 2185144"/>
                <a:gd name="connsiteX2" fmla="*/ 774700 w 1612900"/>
                <a:gd name="connsiteY2" fmla="*/ 1991469 h 2185144"/>
                <a:gd name="connsiteX3" fmla="*/ 927100 w 1612900"/>
                <a:gd name="connsiteY3" fmla="*/ 2185144 h 2185144"/>
                <a:gd name="connsiteX4" fmla="*/ 1612900 w 1612900"/>
                <a:gd name="connsiteY4" fmla="*/ 1689844 h 2185144"/>
                <a:gd name="connsiteX5" fmla="*/ 1501775 w 1612900"/>
                <a:gd name="connsiteY5" fmla="*/ 1477119 h 2185144"/>
                <a:gd name="connsiteX6" fmla="*/ 1568450 w 1612900"/>
                <a:gd name="connsiteY6" fmla="*/ 943719 h 2185144"/>
                <a:gd name="connsiteX7" fmla="*/ 1447800 w 1612900"/>
                <a:gd name="connsiteY7" fmla="*/ 419844 h 2185144"/>
                <a:gd name="connsiteX8" fmla="*/ 1384300 w 1612900"/>
                <a:gd name="connsiteY8" fmla="*/ 10269 h 2185144"/>
                <a:gd name="connsiteX9" fmla="*/ 1143000 w 1612900"/>
                <a:gd name="connsiteY9" fmla="*/ 219819 h 2185144"/>
                <a:gd name="connsiteX10" fmla="*/ 1022350 w 1612900"/>
                <a:gd name="connsiteY10" fmla="*/ 521444 h 2185144"/>
                <a:gd name="connsiteX11" fmla="*/ 1003300 w 1612900"/>
                <a:gd name="connsiteY11" fmla="*/ 721469 h 2185144"/>
                <a:gd name="connsiteX12" fmla="*/ 555625 w 1612900"/>
                <a:gd name="connsiteY12" fmla="*/ 302369 h 2185144"/>
                <a:gd name="connsiteX13" fmla="*/ 0 w 1612900"/>
                <a:gd name="connsiteY13" fmla="*/ 210294 h 2185144"/>
                <a:gd name="connsiteX14" fmla="*/ 31750 w 1612900"/>
                <a:gd name="connsiteY14" fmla="*/ 1489819 h 2185144"/>
                <a:gd name="connsiteX0" fmla="*/ 31750 w 1612900"/>
                <a:gd name="connsiteY0" fmla="*/ 1489819 h 2185144"/>
                <a:gd name="connsiteX1" fmla="*/ 368300 w 1612900"/>
                <a:gd name="connsiteY1" fmla="*/ 1870819 h 2185144"/>
                <a:gd name="connsiteX2" fmla="*/ 774700 w 1612900"/>
                <a:gd name="connsiteY2" fmla="*/ 1991469 h 2185144"/>
                <a:gd name="connsiteX3" fmla="*/ 927100 w 1612900"/>
                <a:gd name="connsiteY3" fmla="*/ 2185144 h 2185144"/>
                <a:gd name="connsiteX4" fmla="*/ 1612900 w 1612900"/>
                <a:gd name="connsiteY4" fmla="*/ 1689844 h 2185144"/>
                <a:gd name="connsiteX5" fmla="*/ 1501775 w 1612900"/>
                <a:gd name="connsiteY5" fmla="*/ 1477119 h 2185144"/>
                <a:gd name="connsiteX6" fmla="*/ 1568450 w 1612900"/>
                <a:gd name="connsiteY6" fmla="*/ 943719 h 2185144"/>
                <a:gd name="connsiteX7" fmla="*/ 1447800 w 1612900"/>
                <a:gd name="connsiteY7" fmla="*/ 419844 h 2185144"/>
                <a:gd name="connsiteX8" fmla="*/ 1384300 w 1612900"/>
                <a:gd name="connsiteY8" fmla="*/ 10269 h 2185144"/>
                <a:gd name="connsiteX9" fmla="*/ 1143000 w 1612900"/>
                <a:gd name="connsiteY9" fmla="*/ 219819 h 2185144"/>
                <a:gd name="connsiteX10" fmla="*/ 1003300 w 1612900"/>
                <a:gd name="connsiteY10" fmla="*/ 721469 h 2185144"/>
                <a:gd name="connsiteX11" fmla="*/ 555625 w 1612900"/>
                <a:gd name="connsiteY11" fmla="*/ 302369 h 2185144"/>
                <a:gd name="connsiteX12" fmla="*/ 0 w 1612900"/>
                <a:gd name="connsiteY12" fmla="*/ 210294 h 2185144"/>
                <a:gd name="connsiteX13" fmla="*/ 31750 w 1612900"/>
                <a:gd name="connsiteY13" fmla="*/ 1489819 h 2185144"/>
                <a:gd name="connsiteX0" fmla="*/ 31750 w 1612900"/>
                <a:gd name="connsiteY0" fmla="*/ 1495218 h 2190543"/>
                <a:gd name="connsiteX1" fmla="*/ 368300 w 1612900"/>
                <a:gd name="connsiteY1" fmla="*/ 1876218 h 2190543"/>
                <a:gd name="connsiteX2" fmla="*/ 774700 w 1612900"/>
                <a:gd name="connsiteY2" fmla="*/ 1996868 h 2190543"/>
                <a:gd name="connsiteX3" fmla="*/ 927100 w 1612900"/>
                <a:gd name="connsiteY3" fmla="*/ 2190543 h 2190543"/>
                <a:gd name="connsiteX4" fmla="*/ 1612900 w 1612900"/>
                <a:gd name="connsiteY4" fmla="*/ 1695243 h 2190543"/>
                <a:gd name="connsiteX5" fmla="*/ 1501775 w 1612900"/>
                <a:gd name="connsiteY5" fmla="*/ 1482518 h 2190543"/>
                <a:gd name="connsiteX6" fmla="*/ 1568450 w 1612900"/>
                <a:gd name="connsiteY6" fmla="*/ 949118 h 2190543"/>
                <a:gd name="connsiteX7" fmla="*/ 1447800 w 1612900"/>
                <a:gd name="connsiteY7" fmla="*/ 425243 h 2190543"/>
                <a:gd name="connsiteX8" fmla="*/ 1384300 w 1612900"/>
                <a:gd name="connsiteY8" fmla="*/ 15668 h 2190543"/>
                <a:gd name="connsiteX9" fmla="*/ 1143000 w 1612900"/>
                <a:gd name="connsiteY9" fmla="*/ 225218 h 2190543"/>
                <a:gd name="connsiteX10" fmla="*/ 1003300 w 1612900"/>
                <a:gd name="connsiteY10" fmla="*/ 726868 h 2190543"/>
                <a:gd name="connsiteX11" fmla="*/ 555625 w 1612900"/>
                <a:gd name="connsiteY11" fmla="*/ 307768 h 2190543"/>
                <a:gd name="connsiteX12" fmla="*/ 0 w 1612900"/>
                <a:gd name="connsiteY12" fmla="*/ 215693 h 2190543"/>
                <a:gd name="connsiteX13" fmla="*/ 31750 w 1612900"/>
                <a:gd name="connsiteY13" fmla="*/ 1495218 h 2190543"/>
                <a:gd name="connsiteX0" fmla="*/ 31750 w 1612900"/>
                <a:gd name="connsiteY0" fmla="*/ 1481387 h 2176712"/>
                <a:gd name="connsiteX1" fmla="*/ 368300 w 1612900"/>
                <a:gd name="connsiteY1" fmla="*/ 1862387 h 2176712"/>
                <a:gd name="connsiteX2" fmla="*/ 774700 w 1612900"/>
                <a:gd name="connsiteY2" fmla="*/ 1983037 h 2176712"/>
                <a:gd name="connsiteX3" fmla="*/ 927100 w 1612900"/>
                <a:gd name="connsiteY3" fmla="*/ 2176712 h 2176712"/>
                <a:gd name="connsiteX4" fmla="*/ 1612900 w 1612900"/>
                <a:gd name="connsiteY4" fmla="*/ 1681412 h 2176712"/>
                <a:gd name="connsiteX5" fmla="*/ 1501775 w 1612900"/>
                <a:gd name="connsiteY5" fmla="*/ 1468687 h 2176712"/>
                <a:gd name="connsiteX6" fmla="*/ 1568450 w 1612900"/>
                <a:gd name="connsiteY6" fmla="*/ 935287 h 2176712"/>
                <a:gd name="connsiteX7" fmla="*/ 1447800 w 1612900"/>
                <a:gd name="connsiteY7" fmla="*/ 411412 h 2176712"/>
                <a:gd name="connsiteX8" fmla="*/ 1384300 w 1612900"/>
                <a:gd name="connsiteY8" fmla="*/ 1837 h 2176712"/>
                <a:gd name="connsiteX9" fmla="*/ 1146175 w 1612900"/>
                <a:gd name="connsiteY9" fmla="*/ 290762 h 2176712"/>
                <a:gd name="connsiteX10" fmla="*/ 1003300 w 1612900"/>
                <a:gd name="connsiteY10" fmla="*/ 713037 h 2176712"/>
                <a:gd name="connsiteX11" fmla="*/ 555625 w 1612900"/>
                <a:gd name="connsiteY11" fmla="*/ 293937 h 2176712"/>
                <a:gd name="connsiteX12" fmla="*/ 0 w 1612900"/>
                <a:gd name="connsiteY12" fmla="*/ 201862 h 2176712"/>
                <a:gd name="connsiteX13" fmla="*/ 31750 w 1612900"/>
                <a:gd name="connsiteY13" fmla="*/ 1481387 h 2176712"/>
                <a:gd name="connsiteX0" fmla="*/ 31750 w 1612900"/>
                <a:gd name="connsiteY0" fmla="*/ 1481532 h 2176857"/>
                <a:gd name="connsiteX1" fmla="*/ 368300 w 1612900"/>
                <a:gd name="connsiteY1" fmla="*/ 1862532 h 2176857"/>
                <a:gd name="connsiteX2" fmla="*/ 774700 w 1612900"/>
                <a:gd name="connsiteY2" fmla="*/ 1983182 h 2176857"/>
                <a:gd name="connsiteX3" fmla="*/ 927100 w 1612900"/>
                <a:gd name="connsiteY3" fmla="*/ 2176857 h 2176857"/>
                <a:gd name="connsiteX4" fmla="*/ 1612900 w 1612900"/>
                <a:gd name="connsiteY4" fmla="*/ 1681557 h 2176857"/>
                <a:gd name="connsiteX5" fmla="*/ 1501775 w 1612900"/>
                <a:gd name="connsiteY5" fmla="*/ 1468832 h 2176857"/>
                <a:gd name="connsiteX6" fmla="*/ 1568450 w 1612900"/>
                <a:gd name="connsiteY6" fmla="*/ 935432 h 2176857"/>
                <a:gd name="connsiteX7" fmla="*/ 1447800 w 1612900"/>
                <a:gd name="connsiteY7" fmla="*/ 411557 h 2176857"/>
                <a:gd name="connsiteX8" fmla="*/ 1384300 w 1612900"/>
                <a:gd name="connsiteY8" fmla="*/ 1982 h 2176857"/>
                <a:gd name="connsiteX9" fmla="*/ 1146175 w 1612900"/>
                <a:gd name="connsiteY9" fmla="*/ 290907 h 2176857"/>
                <a:gd name="connsiteX10" fmla="*/ 1003300 w 1612900"/>
                <a:gd name="connsiteY10" fmla="*/ 713182 h 2176857"/>
                <a:gd name="connsiteX11" fmla="*/ 555625 w 1612900"/>
                <a:gd name="connsiteY11" fmla="*/ 294082 h 2176857"/>
                <a:gd name="connsiteX12" fmla="*/ 0 w 1612900"/>
                <a:gd name="connsiteY12" fmla="*/ 202007 h 2176857"/>
                <a:gd name="connsiteX13" fmla="*/ 31750 w 1612900"/>
                <a:gd name="connsiteY13" fmla="*/ 1481532 h 2176857"/>
                <a:gd name="connsiteX0" fmla="*/ 31750 w 1612900"/>
                <a:gd name="connsiteY0" fmla="*/ 1482739 h 2178064"/>
                <a:gd name="connsiteX1" fmla="*/ 368300 w 1612900"/>
                <a:gd name="connsiteY1" fmla="*/ 1863739 h 2178064"/>
                <a:gd name="connsiteX2" fmla="*/ 774700 w 1612900"/>
                <a:gd name="connsiteY2" fmla="*/ 1984389 h 2178064"/>
                <a:gd name="connsiteX3" fmla="*/ 927100 w 1612900"/>
                <a:gd name="connsiteY3" fmla="*/ 2178064 h 2178064"/>
                <a:gd name="connsiteX4" fmla="*/ 1612900 w 1612900"/>
                <a:gd name="connsiteY4" fmla="*/ 1682764 h 2178064"/>
                <a:gd name="connsiteX5" fmla="*/ 1501775 w 1612900"/>
                <a:gd name="connsiteY5" fmla="*/ 1470039 h 2178064"/>
                <a:gd name="connsiteX6" fmla="*/ 1568450 w 1612900"/>
                <a:gd name="connsiteY6" fmla="*/ 936639 h 2178064"/>
                <a:gd name="connsiteX7" fmla="*/ 1447800 w 1612900"/>
                <a:gd name="connsiteY7" fmla="*/ 412764 h 2178064"/>
                <a:gd name="connsiteX8" fmla="*/ 1384300 w 1612900"/>
                <a:gd name="connsiteY8" fmla="*/ 3189 h 2178064"/>
                <a:gd name="connsiteX9" fmla="*/ 1146175 w 1612900"/>
                <a:gd name="connsiteY9" fmla="*/ 292114 h 2178064"/>
                <a:gd name="connsiteX10" fmla="*/ 1003300 w 1612900"/>
                <a:gd name="connsiteY10" fmla="*/ 714389 h 2178064"/>
                <a:gd name="connsiteX11" fmla="*/ 555625 w 1612900"/>
                <a:gd name="connsiteY11" fmla="*/ 295289 h 2178064"/>
                <a:gd name="connsiteX12" fmla="*/ 0 w 1612900"/>
                <a:gd name="connsiteY12" fmla="*/ 203214 h 2178064"/>
                <a:gd name="connsiteX13" fmla="*/ 31750 w 1612900"/>
                <a:gd name="connsiteY13" fmla="*/ 1482739 h 2178064"/>
                <a:gd name="connsiteX0" fmla="*/ 31750 w 1612900"/>
                <a:gd name="connsiteY0" fmla="*/ 1482739 h 2178064"/>
                <a:gd name="connsiteX1" fmla="*/ 368300 w 1612900"/>
                <a:gd name="connsiteY1" fmla="*/ 1863739 h 2178064"/>
                <a:gd name="connsiteX2" fmla="*/ 774700 w 1612900"/>
                <a:gd name="connsiteY2" fmla="*/ 1984389 h 2178064"/>
                <a:gd name="connsiteX3" fmla="*/ 927100 w 1612900"/>
                <a:gd name="connsiteY3" fmla="*/ 2178064 h 2178064"/>
                <a:gd name="connsiteX4" fmla="*/ 1612900 w 1612900"/>
                <a:gd name="connsiteY4" fmla="*/ 1682764 h 2178064"/>
                <a:gd name="connsiteX5" fmla="*/ 1501775 w 1612900"/>
                <a:gd name="connsiteY5" fmla="*/ 1470039 h 2178064"/>
                <a:gd name="connsiteX6" fmla="*/ 1568450 w 1612900"/>
                <a:gd name="connsiteY6" fmla="*/ 936639 h 2178064"/>
                <a:gd name="connsiteX7" fmla="*/ 1447800 w 1612900"/>
                <a:gd name="connsiteY7" fmla="*/ 412764 h 2178064"/>
                <a:gd name="connsiteX8" fmla="*/ 1384300 w 1612900"/>
                <a:gd name="connsiteY8" fmla="*/ 3189 h 2178064"/>
                <a:gd name="connsiteX9" fmla="*/ 1146175 w 1612900"/>
                <a:gd name="connsiteY9" fmla="*/ 292114 h 2178064"/>
                <a:gd name="connsiteX10" fmla="*/ 1003300 w 1612900"/>
                <a:gd name="connsiteY10" fmla="*/ 714389 h 2178064"/>
                <a:gd name="connsiteX11" fmla="*/ 555625 w 1612900"/>
                <a:gd name="connsiteY11" fmla="*/ 295289 h 2178064"/>
                <a:gd name="connsiteX12" fmla="*/ 0 w 1612900"/>
                <a:gd name="connsiteY12" fmla="*/ 203214 h 2178064"/>
                <a:gd name="connsiteX13" fmla="*/ 31750 w 1612900"/>
                <a:gd name="connsiteY13" fmla="*/ 1482739 h 2178064"/>
                <a:gd name="connsiteX0" fmla="*/ 31750 w 1612900"/>
                <a:gd name="connsiteY0" fmla="*/ 1482739 h 2178064"/>
                <a:gd name="connsiteX1" fmla="*/ 368300 w 1612900"/>
                <a:gd name="connsiteY1" fmla="*/ 1863739 h 2178064"/>
                <a:gd name="connsiteX2" fmla="*/ 774700 w 1612900"/>
                <a:gd name="connsiteY2" fmla="*/ 1984389 h 2178064"/>
                <a:gd name="connsiteX3" fmla="*/ 927100 w 1612900"/>
                <a:gd name="connsiteY3" fmla="*/ 2178064 h 2178064"/>
                <a:gd name="connsiteX4" fmla="*/ 1612900 w 1612900"/>
                <a:gd name="connsiteY4" fmla="*/ 1682764 h 2178064"/>
                <a:gd name="connsiteX5" fmla="*/ 1501775 w 1612900"/>
                <a:gd name="connsiteY5" fmla="*/ 1470039 h 2178064"/>
                <a:gd name="connsiteX6" fmla="*/ 1568450 w 1612900"/>
                <a:gd name="connsiteY6" fmla="*/ 936639 h 2178064"/>
                <a:gd name="connsiteX7" fmla="*/ 1447800 w 1612900"/>
                <a:gd name="connsiteY7" fmla="*/ 412764 h 2178064"/>
                <a:gd name="connsiteX8" fmla="*/ 1384300 w 1612900"/>
                <a:gd name="connsiteY8" fmla="*/ 3189 h 2178064"/>
                <a:gd name="connsiteX9" fmla="*/ 1146175 w 1612900"/>
                <a:gd name="connsiteY9" fmla="*/ 292114 h 2178064"/>
                <a:gd name="connsiteX10" fmla="*/ 1003300 w 1612900"/>
                <a:gd name="connsiteY10" fmla="*/ 714389 h 2178064"/>
                <a:gd name="connsiteX11" fmla="*/ 555625 w 1612900"/>
                <a:gd name="connsiteY11" fmla="*/ 295289 h 2178064"/>
                <a:gd name="connsiteX12" fmla="*/ 0 w 1612900"/>
                <a:gd name="connsiteY12" fmla="*/ 203214 h 2178064"/>
                <a:gd name="connsiteX13" fmla="*/ 31750 w 1612900"/>
                <a:gd name="connsiteY13" fmla="*/ 1482739 h 2178064"/>
                <a:gd name="connsiteX0" fmla="*/ 31750 w 1612900"/>
                <a:gd name="connsiteY0" fmla="*/ 1482739 h 2178064"/>
                <a:gd name="connsiteX1" fmla="*/ 368300 w 1612900"/>
                <a:gd name="connsiteY1" fmla="*/ 1863739 h 2178064"/>
                <a:gd name="connsiteX2" fmla="*/ 774700 w 1612900"/>
                <a:gd name="connsiteY2" fmla="*/ 1984389 h 2178064"/>
                <a:gd name="connsiteX3" fmla="*/ 927100 w 1612900"/>
                <a:gd name="connsiteY3" fmla="*/ 2178064 h 2178064"/>
                <a:gd name="connsiteX4" fmla="*/ 1612900 w 1612900"/>
                <a:gd name="connsiteY4" fmla="*/ 1682764 h 2178064"/>
                <a:gd name="connsiteX5" fmla="*/ 1501775 w 1612900"/>
                <a:gd name="connsiteY5" fmla="*/ 1470039 h 2178064"/>
                <a:gd name="connsiteX6" fmla="*/ 1568450 w 1612900"/>
                <a:gd name="connsiteY6" fmla="*/ 936639 h 2178064"/>
                <a:gd name="connsiteX7" fmla="*/ 1447800 w 1612900"/>
                <a:gd name="connsiteY7" fmla="*/ 412764 h 2178064"/>
                <a:gd name="connsiteX8" fmla="*/ 1384300 w 1612900"/>
                <a:gd name="connsiteY8" fmla="*/ 3189 h 2178064"/>
                <a:gd name="connsiteX9" fmla="*/ 1146175 w 1612900"/>
                <a:gd name="connsiteY9" fmla="*/ 292114 h 2178064"/>
                <a:gd name="connsiteX10" fmla="*/ 1003300 w 1612900"/>
                <a:gd name="connsiteY10" fmla="*/ 714389 h 2178064"/>
                <a:gd name="connsiteX11" fmla="*/ 555625 w 1612900"/>
                <a:gd name="connsiteY11" fmla="*/ 295289 h 2178064"/>
                <a:gd name="connsiteX12" fmla="*/ 0 w 1612900"/>
                <a:gd name="connsiteY12" fmla="*/ 203214 h 2178064"/>
                <a:gd name="connsiteX13" fmla="*/ 31750 w 1612900"/>
                <a:gd name="connsiteY13" fmla="*/ 1482739 h 2178064"/>
                <a:gd name="connsiteX0" fmla="*/ 31750 w 1612900"/>
                <a:gd name="connsiteY0" fmla="*/ 1482739 h 2178064"/>
                <a:gd name="connsiteX1" fmla="*/ 368300 w 1612900"/>
                <a:gd name="connsiteY1" fmla="*/ 1863739 h 2178064"/>
                <a:gd name="connsiteX2" fmla="*/ 768350 w 1612900"/>
                <a:gd name="connsiteY2" fmla="*/ 2003439 h 2178064"/>
                <a:gd name="connsiteX3" fmla="*/ 927100 w 1612900"/>
                <a:gd name="connsiteY3" fmla="*/ 2178064 h 2178064"/>
                <a:gd name="connsiteX4" fmla="*/ 1612900 w 1612900"/>
                <a:gd name="connsiteY4" fmla="*/ 1682764 h 2178064"/>
                <a:gd name="connsiteX5" fmla="*/ 1501775 w 1612900"/>
                <a:gd name="connsiteY5" fmla="*/ 1470039 h 2178064"/>
                <a:gd name="connsiteX6" fmla="*/ 1568450 w 1612900"/>
                <a:gd name="connsiteY6" fmla="*/ 936639 h 2178064"/>
                <a:gd name="connsiteX7" fmla="*/ 1447800 w 1612900"/>
                <a:gd name="connsiteY7" fmla="*/ 412764 h 2178064"/>
                <a:gd name="connsiteX8" fmla="*/ 1384300 w 1612900"/>
                <a:gd name="connsiteY8" fmla="*/ 3189 h 2178064"/>
                <a:gd name="connsiteX9" fmla="*/ 1146175 w 1612900"/>
                <a:gd name="connsiteY9" fmla="*/ 292114 h 2178064"/>
                <a:gd name="connsiteX10" fmla="*/ 1003300 w 1612900"/>
                <a:gd name="connsiteY10" fmla="*/ 714389 h 2178064"/>
                <a:gd name="connsiteX11" fmla="*/ 555625 w 1612900"/>
                <a:gd name="connsiteY11" fmla="*/ 295289 h 2178064"/>
                <a:gd name="connsiteX12" fmla="*/ 0 w 1612900"/>
                <a:gd name="connsiteY12" fmla="*/ 203214 h 2178064"/>
                <a:gd name="connsiteX13" fmla="*/ 31750 w 1612900"/>
                <a:gd name="connsiteY13" fmla="*/ 1482739 h 2178064"/>
                <a:gd name="connsiteX0" fmla="*/ 31750 w 1612900"/>
                <a:gd name="connsiteY0" fmla="*/ 1482739 h 2178064"/>
                <a:gd name="connsiteX1" fmla="*/ 368300 w 1612900"/>
                <a:gd name="connsiteY1" fmla="*/ 1863739 h 2178064"/>
                <a:gd name="connsiteX2" fmla="*/ 768350 w 1612900"/>
                <a:gd name="connsiteY2" fmla="*/ 2003439 h 2178064"/>
                <a:gd name="connsiteX3" fmla="*/ 927100 w 1612900"/>
                <a:gd name="connsiteY3" fmla="*/ 2178064 h 2178064"/>
                <a:gd name="connsiteX4" fmla="*/ 1612900 w 1612900"/>
                <a:gd name="connsiteY4" fmla="*/ 1682764 h 2178064"/>
                <a:gd name="connsiteX5" fmla="*/ 1501775 w 1612900"/>
                <a:gd name="connsiteY5" fmla="*/ 1470039 h 2178064"/>
                <a:gd name="connsiteX6" fmla="*/ 1568450 w 1612900"/>
                <a:gd name="connsiteY6" fmla="*/ 936639 h 2178064"/>
                <a:gd name="connsiteX7" fmla="*/ 1447800 w 1612900"/>
                <a:gd name="connsiteY7" fmla="*/ 412764 h 2178064"/>
                <a:gd name="connsiteX8" fmla="*/ 1384300 w 1612900"/>
                <a:gd name="connsiteY8" fmla="*/ 3189 h 2178064"/>
                <a:gd name="connsiteX9" fmla="*/ 1146175 w 1612900"/>
                <a:gd name="connsiteY9" fmla="*/ 292114 h 2178064"/>
                <a:gd name="connsiteX10" fmla="*/ 1003300 w 1612900"/>
                <a:gd name="connsiteY10" fmla="*/ 714389 h 2178064"/>
                <a:gd name="connsiteX11" fmla="*/ 555625 w 1612900"/>
                <a:gd name="connsiteY11" fmla="*/ 295289 h 2178064"/>
                <a:gd name="connsiteX12" fmla="*/ 0 w 1612900"/>
                <a:gd name="connsiteY12" fmla="*/ 203214 h 2178064"/>
                <a:gd name="connsiteX13" fmla="*/ 31750 w 1612900"/>
                <a:gd name="connsiteY13" fmla="*/ 1482739 h 2178064"/>
                <a:gd name="connsiteX0" fmla="*/ 31750 w 1612900"/>
                <a:gd name="connsiteY0" fmla="*/ 1482739 h 2178064"/>
                <a:gd name="connsiteX1" fmla="*/ 368300 w 1612900"/>
                <a:gd name="connsiteY1" fmla="*/ 1863739 h 2178064"/>
                <a:gd name="connsiteX2" fmla="*/ 768350 w 1612900"/>
                <a:gd name="connsiteY2" fmla="*/ 2003439 h 2178064"/>
                <a:gd name="connsiteX3" fmla="*/ 927100 w 1612900"/>
                <a:gd name="connsiteY3" fmla="*/ 2178064 h 2178064"/>
                <a:gd name="connsiteX4" fmla="*/ 1612900 w 1612900"/>
                <a:gd name="connsiteY4" fmla="*/ 1682764 h 2178064"/>
                <a:gd name="connsiteX5" fmla="*/ 1501775 w 1612900"/>
                <a:gd name="connsiteY5" fmla="*/ 1470039 h 2178064"/>
                <a:gd name="connsiteX6" fmla="*/ 1568450 w 1612900"/>
                <a:gd name="connsiteY6" fmla="*/ 936639 h 2178064"/>
                <a:gd name="connsiteX7" fmla="*/ 1447800 w 1612900"/>
                <a:gd name="connsiteY7" fmla="*/ 412764 h 2178064"/>
                <a:gd name="connsiteX8" fmla="*/ 1384300 w 1612900"/>
                <a:gd name="connsiteY8" fmla="*/ 3189 h 2178064"/>
                <a:gd name="connsiteX9" fmla="*/ 1146175 w 1612900"/>
                <a:gd name="connsiteY9" fmla="*/ 292114 h 2178064"/>
                <a:gd name="connsiteX10" fmla="*/ 1003300 w 1612900"/>
                <a:gd name="connsiteY10" fmla="*/ 714389 h 2178064"/>
                <a:gd name="connsiteX11" fmla="*/ 555625 w 1612900"/>
                <a:gd name="connsiteY11" fmla="*/ 295289 h 2178064"/>
                <a:gd name="connsiteX12" fmla="*/ 0 w 1612900"/>
                <a:gd name="connsiteY12" fmla="*/ 203214 h 2178064"/>
                <a:gd name="connsiteX13" fmla="*/ 31750 w 1612900"/>
                <a:gd name="connsiteY13" fmla="*/ 1482739 h 2178064"/>
                <a:gd name="connsiteX0" fmla="*/ 31750 w 1612900"/>
                <a:gd name="connsiteY0" fmla="*/ 1482739 h 2197114"/>
                <a:gd name="connsiteX1" fmla="*/ 368300 w 1612900"/>
                <a:gd name="connsiteY1" fmla="*/ 1863739 h 2197114"/>
                <a:gd name="connsiteX2" fmla="*/ 768350 w 1612900"/>
                <a:gd name="connsiteY2" fmla="*/ 2003439 h 2197114"/>
                <a:gd name="connsiteX3" fmla="*/ 931863 w 1612900"/>
                <a:gd name="connsiteY3" fmla="*/ 2197114 h 2197114"/>
                <a:gd name="connsiteX4" fmla="*/ 1612900 w 1612900"/>
                <a:gd name="connsiteY4" fmla="*/ 1682764 h 2197114"/>
                <a:gd name="connsiteX5" fmla="*/ 1501775 w 1612900"/>
                <a:gd name="connsiteY5" fmla="*/ 1470039 h 2197114"/>
                <a:gd name="connsiteX6" fmla="*/ 1568450 w 1612900"/>
                <a:gd name="connsiteY6" fmla="*/ 936639 h 2197114"/>
                <a:gd name="connsiteX7" fmla="*/ 1447800 w 1612900"/>
                <a:gd name="connsiteY7" fmla="*/ 412764 h 2197114"/>
                <a:gd name="connsiteX8" fmla="*/ 1384300 w 1612900"/>
                <a:gd name="connsiteY8" fmla="*/ 3189 h 2197114"/>
                <a:gd name="connsiteX9" fmla="*/ 1146175 w 1612900"/>
                <a:gd name="connsiteY9" fmla="*/ 292114 h 2197114"/>
                <a:gd name="connsiteX10" fmla="*/ 1003300 w 1612900"/>
                <a:gd name="connsiteY10" fmla="*/ 714389 h 2197114"/>
                <a:gd name="connsiteX11" fmla="*/ 555625 w 1612900"/>
                <a:gd name="connsiteY11" fmla="*/ 295289 h 2197114"/>
                <a:gd name="connsiteX12" fmla="*/ 0 w 1612900"/>
                <a:gd name="connsiteY12" fmla="*/ 203214 h 2197114"/>
                <a:gd name="connsiteX13" fmla="*/ 31750 w 1612900"/>
                <a:gd name="connsiteY13" fmla="*/ 1482739 h 2197114"/>
                <a:gd name="connsiteX0" fmla="*/ 31750 w 1646238"/>
                <a:gd name="connsiteY0" fmla="*/ 1482739 h 2197114"/>
                <a:gd name="connsiteX1" fmla="*/ 368300 w 1646238"/>
                <a:gd name="connsiteY1" fmla="*/ 1863739 h 2197114"/>
                <a:gd name="connsiteX2" fmla="*/ 768350 w 1646238"/>
                <a:gd name="connsiteY2" fmla="*/ 2003439 h 2197114"/>
                <a:gd name="connsiteX3" fmla="*/ 931863 w 1646238"/>
                <a:gd name="connsiteY3" fmla="*/ 2197114 h 2197114"/>
                <a:gd name="connsiteX4" fmla="*/ 1646238 w 1646238"/>
                <a:gd name="connsiteY4" fmla="*/ 1697052 h 2197114"/>
                <a:gd name="connsiteX5" fmla="*/ 1501775 w 1646238"/>
                <a:gd name="connsiteY5" fmla="*/ 1470039 h 2197114"/>
                <a:gd name="connsiteX6" fmla="*/ 1568450 w 1646238"/>
                <a:gd name="connsiteY6" fmla="*/ 936639 h 2197114"/>
                <a:gd name="connsiteX7" fmla="*/ 1447800 w 1646238"/>
                <a:gd name="connsiteY7" fmla="*/ 412764 h 2197114"/>
                <a:gd name="connsiteX8" fmla="*/ 1384300 w 1646238"/>
                <a:gd name="connsiteY8" fmla="*/ 3189 h 2197114"/>
                <a:gd name="connsiteX9" fmla="*/ 1146175 w 1646238"/>
                <a:gd name="connsiteY9" fmla="*/ 292114 h 2197114"/>
                <a:gd name="connsiteX10" fmla="*/ 1003300 w 1646238"/>
                <a:gd name="connsiteY10" fmla="*/ 714389 h 2197114"/>
                <a:gd name="connsiteX11" fmla="*/ 555625 w 1646238"/>
                <a:gd name="connsiteY11" fmla="*/ 295289 h 2197114"/>
                <a:gd name="connsiteX12" fmla="*/ 0 w 1646238"/>
                <a:gd name="connsiteY12" fmla="*/ 203214 h 2197114"/>
                <a:gd name="connsiteX13" fmla="*/ 31750 w 1646238"/>
                <a:gd name="connsiteY13" fmla="*/ 1482739 h 21971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646238" h="2197114">
                  <a:moveTo>
                    <a:pt x="31750" y="1482739"/>
                  </a:moveTo>
                  <a:cubicBezTo>
                    <a:pt x="143933" y="1609739"/>
                    <a:pt x="245533" y="1776956"/>
                    <a:pt x="368300" y="1863739"/>
                  </a:cubicBezTo>
                  <a:cubicBezTo>
                    <a:pt x="491067" y="1950522"/>
                    <a:pt x="669925" y="1983331"/>
                    <a:pt x="768350" y="2003439"/>
                  </a:cubicBezTo>
                  <a:cubicBezTo>
                    <a:pt x="777875" y="2036247"/>
                    <a:pt x="881063" y="2132556"/>
                    <a:pt x="931863" y="2197114"/>
                  </a:cubicBezTo>
                  <a:lnTo>
                    <a:pt x="1646238" y="1697052"/>
                  </a:lnTo>
                  <a:lnTo>
                    <a:pt x="1501775" y="1470039"/>
                  </a:lnTo>
                  <a:cubicBezTo>
                    <a:pt x="1524000" y="1292239"/>
                    <a:pt x="1606550" y="1190639"/>
                    <a:pt x="1568450" y="936639"/>
                  </a:cubicBezTo>
                  <a:cubicBezTo>
                    <a:pt x="1530350" y="682639"/>
                    <a:pt x="1488017" y="587389"/>
                    <a:pt x="1447800" y="412764"/>
                  </a:cubicBezTo>
                  <a:cubicBezTo>
                    <a:pt x="1426633" y="276239"/>
                    <a:pt x="1475846" y="29647"/>
                    <a:pt x="1384300" y="3189"/>
                  </a:cubicBezTo>
                  <a:cubicBezTo>
                    <a:pt x="1292754" y="-23269"/>
                    <a:pt x="1192742" y="118547"/>
                    <a:pt x="1146175" y="292114"/>
                  </a:cubicBezTo>
                  <a:cubicBezTo>
                    <a:pt x="1099608" y="465681"/>
                    <a:pt x="1101725" y="713860"/>
                    <a:pt x="1003300" y="714389"/>
                  </a:cubicBezTo>
                  <a:cubicBezTo>
                    <a:pt x="904875" y="714918"/>
                    <a:pt x="704850" y="434989"/>
                    <a:pt x="555625" y="295289"/>
                  </a:cubicBezTo>
                  <a:lnTo>
                    <a:pt x="0" y="203214"/>
                  </a:lnTo>
                  <a:lnTo>
                    <a:pt x="31750" y="1482739"/>
                  </a:lnTo>
                  <a:close/>
                </a:path>
              </a:pathLst>
            </a:custGeom>
            <a:solidFill>
              <a:srgbClr val="FFCC99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楕円 7">
              <a:extLst>
                <a:ext uri="{FF2B5EF4-FFF2-40B4-BE49-F238E27FC236}">
                  <a16:creationId xmlns:a16="http://schemas.microsoft.com/office/drawing/2014/main" id="{82FC4041-3445-D0F7-03BB-3E190AE1CE6B}"/>
                </a:ext>
              </a:extLst>
            </p:cNvPr>
            <p:cNvSpPr/>
            <p:nvPr/>
          </p:nvSpPr>
          <p:spPr>
            <a:xfrm rot="18963165">
              <a:off x="4334618" y="3323730"/>
              <a:ext cx="316016" cy="932831"/>
            </a:xfrm>
            <a:custGeom>
              <a:avLst/>
              <a:gdLst>
                <a:gd name="connsiteX0" fmla="*/ 0 w 315035"/>
                <a:gd name="connsiteY0" fmla="*/ 450050 h 900100"/>
                <a:gd name="connsiteX1" fmla="*/ 157518 w 315035"/>
                <a:gd name="connsiteY1" fmla="*/ 0 h 900100"/>
                <a:gd name="connsiteX2" fmla="*/ 315036 w 315035"/>
                <a:gd name="connsiteY2" fmla="*/ 450050 h 900100"/>
                <a:gd name="connsiteX3" fmla="*/ 157518 w 315035"/>
                <a:gd name="connsiteY3" fmla="*/ 900100 h 900100"/>
                <a:gd name="connsiteX4" fmla="*/ 0 w 315035"/>
                <a:gd name="connsiteY4" fmla="*/ 450050 h 900100"/>
                <a:gd name="connsiteX0" fmla="*/ 0 w 315036"/>
                <a:gd name="connsiteY0" fmla="*/ 450050 h 900100"/>
                <a:gd name="connsiteX1" fmla="*/ 157518 w 315036"/>
                <a:gd name="connsiteY1" fmla="*/ 0 h 900100"/>
                <a:gd name="connsiteX2" fmla="*/ 315036 w 315036"/>
                <a:gd name="connsiteY2" fmla="*/ 450050 h 900100"/>
                <a:gd name="connsiteX3" fmla="*/ 157518 w 315036"/>
                <a:gd name="connsiteY3" fmla="*/ 900100 h 900100"/>
                <a:gd name="connsiteX4" fmla="*/ 0 w 315036"/>
                <a:gd name="connsiteY4" fmla="*/ 450050 h 900100"/>
                <a:gd name="connsiteX0" fmla="*/ 0 w 315036"/>
                <a:gd name="connsiteY0" fmla="*/ 450063 h 900113"/>
                <a:gd name="connsiteX1" fmla="*/ 157518 w 315036"/>
                <a:gd name="connsiteY1" fmla="*/ 13 h 900113"/>
                <a:gd name="connsiteX2" fmla="*/ 315036 w 315036"/>
                <a:gd name="connsiteY2" fmla="*/ 450063 h 900113"/>
                <a:gd name="connsiteX3" fmla="*/ 157518 w 315036"/>
                <a:gd name="connsiteY3" fmla="*/ 900113 h 900113"/>
                <a:gd name="connsiteX4" fmla="*/ 0 w 315036"/>
                <a:gd name="connsiteY4" fmla="*/ 450063 h 900113"/>
                <a:gd name="connsiteX0" fmla="*/ 348 w 315384"/>
                <a:gd name="connsiteY0" fmla="*/ 450063 h 900113"/>
                <a:gd name="connsiteX1" fmla="*/ 157866 w 315384"/>
                <a:gd name="connsiteY1" fmla="*/ 13 h 900113"/>
                <a:gd name="connsiteX2" fmla="*/ 315384 w 315384"/>
                <a:gd name="connsiteY2" fmla="*/ 450063 h 900113"/>
                <a:gd name="connsiteX3" fmla="*/ 157866 w 315384"/>
                <a:gd name="connsiteY3" fmla="*/ 900113 h 900113"/>
                <a:gd name="connsiteX4" fmla="*/ 348 w 315384"/>
                <a:gd name="connsiteY4" fmla="*/ 450063 h 900113"/>
                <a:gd name="connsiteX0" fmla="*/ 348 w 316016"/>
                <a:gd name="connsiteY0" fmla="*/ 450063 h 900113"/>
                <a:gd name="connsiteX1" fmla="*/ 157866 w 316016"/>
                <a:gd name="connsiteY1" fmla="*/ 13 h 900113"/>
                <a:gd name="connsiteX2" fmla="*/ 315384 w 316016"/>
                <a:gd name="connsiteY2" fmla="*/ 450063 h 900113"/>
                <a:gd name="connsiteX3" fmla="*/ 157866 w 316016"/>
                <a:gd name="connsiteY3" fmla="*/ 900113 h 900113"/>
                <a:gd name="connsiteX4" fmla="*/ 348 w 316016"/>
                <a:gd name="connsiteY4" fmla="*/ 450063 h 900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16016" h="900113">
                  <a:moveTo>
                    <a:pt x="348" y="450063"/>
                  </a:moveTo>
                  <a:cubicBezTo>
                    <a:pt x="-4415" y="193258"/>
                    <a:pt x="39235" y="-1886"/>
                    <a:pt x="157866" y="13"/>
                  </a:cubicBezTo>
                  <a:cubicBezTo>
                    <a:pt x="276497" y="1912"/>
                    <a:pt x="322045" y="193995"/>
                    <a:pt x="315384" y="450063"/>
                  </a:cubicBezTo>
                  <a:cubicBezTo>
                    <a:pt x="308723" y="706131"/>
                    <a:pt x="244861" y="900113"/>
                    <a:pt x="157866" y="900113"/>
                  </a:cubicBezTo>
                  <a:cubicBezTo>
                    <a:pt x="70871" y="900113"/>
                    <a:pt x="5111" y="706868"/>
                    <a:pt x="348" y="450063"/>
                  </a:cubicBezTo>
                  <a:close/>
                </a:path>
              </a:pathLst>
            </a:custGeom>
            <a:solidFill>
              <a:srgbClr val="FFCC99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四角形: 角を丸くする 12">
              <a:extLst>
                <a:ext uri="{FF2B5EF4-FFF2-40B4-BE49-F238E27FC236}">
                  <a16:creationId xmlns:a16="http://schemas.microsoft.com/office/drawing/2014/main" id="{D35B2CCD-EA0C-DA7C-0DF1-6A73927D0535}"/>
                </a:ext>
              </a:extLst>
            </p:cNvPr>
            <p:cNvSpPr/>
            <p:nvPr/>
          </p:nvSpPr>
          <p:spPr>
            <a:xfrm>
              <a:off x="4419110" y="2837765"/>
              <a:ext cx="1395155" cy="2385265"/>
            </a:xfrm>
            <a:prstGeom prst="roundRect">
              <a:avLst>
                <a:gd name="adj" fmla="val 3737"/>
              </a:avLst>
            </a:prstGeom>
            <a:solidFill>
              <a:schemeClr val="tx1">
                <a:lumMod val="75000"/>
                <a:lumOff val="25000"/>
              </a:schemeClr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4" name="四角形: 角を丸くする 13">
              <a:extLst>
                <a:ext uri="{FF2B5EF4-FFF2-40B4-BE49-F238E27FC236}">
                  <a16:creationId xmlns:a16="http://schemas.microsoft.com/office/drawing/2014/main" id="{A3D2DF39-6E1F-025C-A9BF-478609F618EC}"/>
                </a:ext>
              </a:extLst>
            </p:cNvPr>
            <p:cNvSpPr/>
            <p:nvPr/>
          </p:nvSpPr>
          <p:spPr>
            <a:xfrm>
              <a:off x="4492626" y="2917826"/>
              <a:ext cx="1248124" cy="2170189"/>
            </a:xfrm>
            <a:prstGeom prst="roundRect">
              <a:avLst>
                <a:gd name="adj" fmla="val 1594"/>
              </a:avLst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5911D383-6F13-ABC4-ABCD-1DA9112B9254}"/>
                </a:ext>
              </a:extLst>
            </p:cNvPr>
            <p:cNvSpPr/>
            <p:nvPr/>
          </p:nvSpPr>
          <p:spPr>
            <a:xfrm>
              <a:off x="4543199" y="4207790"/>
              <a:ext cx="1127352" cy="635588"/>
            </a:xfrm>
            <a:custGeom>
              <a:avLst/>
              <a:gdLst>
                <a:gd name="connsiteX0" fmla="*/ 0 w 1236160"/>
                <a:gd name="connsiteY0" fmla="*/ 1044575 h 1090294"/>
                <a:gd name="connsiteX1" fmla="*/ 1236160 w 1236160"/>
                <a:gd name="connsiteY1" fmla="*/ 1044575 h 1090294"/>
                <a:gd name="connsiteX2" fmla="*/ 1236160 w 1236160"/>
                <a:gd name="connsiteY2" fmla="*/ 1090294 h 1090294"/>
                <a:gd name="connsiteX3" fmla="*/ 0 w 1236160"/>
                <a:gd name="connsiteY3" fmla="*/ 1090294 h 1090294"/>
                <a:gd name="connsiteX4" fmla="*/ 0 w 1236160"/>
                <a:gd name="connsiteY4" fmla="*/ 949610 h 1090294"/>
                <a:gd name="connsiteX5" fmla="*/ 1236160 w 1236160"/>
                <a:gd name="connsiteY5" fmla="*/ 949610 h 1090294"/>
                <a:gd name="connsiteX6" fmla="*/ 1236160 w 1236160"/>
                <a:gd name="connsiteY6" fmla="*/ 995329 h 1090294"/>
                <a:gd name="connsiteX7" fmla="*/ 0 w 1236160"/>
                <a:gd name="connsiteY7" fmla="*/ 995329 h 1090294"/>
                <a:gd name="connsiteX8" fmla="*/ 0 w 1236160"/>
                <a:gd name="connsiteY8" fmla="*/ 854649 h 1090294"/>
                <a:gd name="connsiteX9" fmla="*/ 1236160 w 1236160"/>
                <a:gd name="connsiteY9" fmla="*/ 854649 h 1090294"/>
                <a:gd name="connsiteX10" fmla="*/ 1236160 w 1236160"/>
                <a:gd name="connsiteY10" fmla="*/ 900368 h 1090294"/>
                <a:gd name="connsiteX11" fmla="*/ 0 w 1236160"/>
                <a:gd name="connsiteY11" fmla="*/ 900368 h 1090294"/>
                <a:gd name="connsiteX12" fmla="*/ 0 w 1236160"/>
                <a:gd name="connsiteY12" fmla="*/ 759688 h 1090294"/>
                <a:gd name="connsiteX13" fmla="*/ 1236160 w 1236160"/>
                <a:gd name="connsiteY13" fmla="*/ 759688 h 1090294"/>
                <a:gd name="connsiteX14" fmla="*/ 1236160 w 1236160"/>
                <a:gd name="connsiteY14" fmla="*/ 805407 h 1090294"/>
                <a:gd name="connsiteX15" fmla="*/ 0 w 1236160"/>
                <a:gd name="connsiteY15" fmla="*/ 805407 h 1090294"/>
                <a:gd name="connsiteX16" fmla="*/ 0 w 1236160"/>
                <a:gd name="connsiteY16" fmla="*/ 664727 h 1090294"/>
                <a:gd name="connsiteX17" fmla="*/ 1236160 w 1236160"/>
                <a:gd name="connsiteY17" fmla="*/ 664727 h 1090294"/>
                <a:gd name="connsiteX18" fmla="*/ 1236160 w 1236160"/>
                <a:gd name="connsiteY18" fmla="*/ 710446 h 1090294"/>
                <a:gd name="connsiteX19" fmla="*/ 0 w 1236160"/>
                <a:gd name="connsiteY19" fmla="*/ 710446 h 1090294"/>
                <a:gd name="connsiteX20" fmla="*/ 0 w 1236160"/>
                <a:gd name="connsiteY20" fmla="*/ 569766 h 1090294"/>
                <a:gd name="connsiteX21" fmla="*/ 1236160 w 1236160"/>
                <a:gd name="connsiteY21" fmla="*/ 569766 h 1090294"/>
                <a:gd name="connsiteX22" fmla="*/ 1236160 w 1236160"/>
                <a:gd name="connsiteY22" fmla="*/ 615485 h 1090294"/>
                <a:gd name="connsiteX23" fmla="*/ 0 w 1236160"/>
                <a:gd name="connsiteY23" fmla="*/ 615485 h 1090294"/>
                <a:gd name="connsiteX24" fmla="*/ 0 w 1236160"/>
                <a:gd name="connsiteY24" fmla="*/ 474805 h 1090294"/>
                <a:gd name="connsiteX25" fmla="*/ 1236160 w 1236160"/>
                <a:gd name="connsiteY25" fmla="*/ 474805 h 1090294"/>
                <a:gd name="connsiteX26" fmla="*/ 1236160 w 1236160"/>
                <a:gd name="connsiteY26" fmla="*/ 520524 h 1090294"/>
                <a:gd name="connsiteX27" fmla="*/ 0 w 1236160"/>
                <a:gd name="connsiteY27" fmla="*/ 520524 h 1090294"/>
                <a:gd name="connsiteX28" fmla="*/ 0 w 1236160"/>
                <a:gd name="connsiteY28" fmla="*/ 379844 h 1090294"/>
                <a:gd name="connsiteX29" fmla="*/ 1236160 w 1236160"/>
                <a:gd name="connsiteY29" fmla="*/ 379844 h 1090294"/>
                <a:gd name="connsiteX30" fmla="*/ 1236160 w 1236160"/>
                <a:gd name="connsiteY30" fmla="*/ 425563 h 1090294"/>
                <a:gd name="connsiteX31" fmla="*/ 0 w 1236160"/>
                <a:gd name="connsiteY31" fmla="*/ 425563 h 1090294"/>
                <a:gd name="connsiteX32" fmla="*/ 0 w 1236160"/>
                <a:gd name="connsiteY32" fmla="*/ 284883 h 1090294"/>
                <a:gd name="connsiteX33" fmla="*/ 1236160 w 1236160"/>
                <a:gd name="connsiteY33" fmla="*/ 284883 h 1090294"/>
                <a:gd name="connsiteX34" fmla="*/ 1236160 w 1236160"/>
                <a:gd name="connsiteY34" fmla="*/ 330602 h 1090294"/>
                <a:gd name="connsiteX35" fmla="*/ 0 w 1236160"/>
                <a:gd name="connsiteY35" fmla="*/ 330602 h 1090294"/>
                <a:gd name="connsiteX36" fmla="*/ 0 w 1236160"/>
                <a:gd name="connsiteY36" fmla="*/ 189922 h 1090294"/>
                <a:gd name="connsiteX37" fmla="*/ 1236160 w 1236160"/>
                <a:gd name="connsiteY37" fmla="*/ 189922 h 1090294"/>
                <a:gd name="connsiteX38" fmla="*/ 1236160 w 1236160"/>
                <a:gd name="connsiteY38" fmla="*/ 235641 h 1090294"/>
                <a:gd name="connsiteX39" fmla="*/ 0 w 1236160"/>
                <a:gd name="connsiteY39" fmla="*/ 235641 h 1090294"/>
                <a:gd name="connsiteX40" fmla="*/ 0 w 1236160"/>
                <a:gd name="connsiteY40" fmla="*/ 94961 h 1090294"/>
                <a:gd name="connsiteX41" fmla="*/ 1236160 w 1236160"/>
                <a:gd name="connsiteY41" fmla="*/ 94961 h 1090294"/>
                <a:gd name="connsiteX42" fmla="*/ 1236160 w 1236160"/>
                <a:gd name="connsiteY42" fmla="*/ 140680 h 1090294"/>
                <a:gd name="connsiteX43" fmla="*/ 0 w 1236160"/>
                <a:gd name="connsiteY43" fmla="*/ 140680 h 1090294"/>
                <a:gd name="connsiteX44" fmla="*/ 0 w 1236160"/>
                <a:gd name="connsiteY44" fmla="*/ 0 h 1090294"/>
                <a:gd name="connsiteX45" fmla="*/ 1236160 w 1236160"/>
                <a:gd name="connsiteY45" fmla="*/ 0 h 1090294"/>
                <a:gd name="connsiteX46" fmla="*/ 1236160 w 1236160"/>
                <a:gd name="connsiteY46" fmla="*/ 45719 h 1090294"/>
                <a:gd name="connsiteX47" fmla="*/ 0 w 1236160"/>
                <a:gd name="connsiteY47" fmla="*/ 45719 h 10902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</a:cxnLst>
              <a:rect l="l" t="t" r="r" b="b"/>
              <a:pathLst>
                <a:path w="1236160" h="1090294">
                  <a:moveTo>
                    <a:pt x="0" y="1044575"/>
                  </a:moveTo>
                  <a:lnTo>
                    <a:pt x="1236160" y="1044575"/>
                  </a:lnTo>
                  <a:lnTo>
                    <a:pt x="1236160" y="1090294"/>
                  </a:lnTo>
                  <a:lnTo>
                    <a:pt x="0" y="1090294"/>
                  </a:lnTo>
                  <a:close/>
                  <a:moveTo>
                    <a:pt x="0" y="949610"/>
                  </a:moveTo>
                  <a:lnTo>
                    <a:pt x="1236160" y="949610"/>
                  </a:lnTo>
                  <a:lnTo>
                    <a:pt x="1236160" y="995329"/>
                  </a:lnTo>
                  <a:lnTo>
                    <a:pt x="0" y="995329"/>
                  </a:lnTo>
                  <a:close/>
                  <a:moveTo>
                    <a:pt x="0" y="854649"/>
                  </a:moveTo>
                  <a:lnTo>
                    <a:pt x="1236160" y="854649"/>
                  </a:lnTo>
                  <a:lnTo>
                    <a:pt x="1236160" y="900368"/>
                  </a:lnTo>
                  <a:lnTo>
                    <a:pt x="0" y="900368"/>
                  </a:lnTo>
                  <a:close/>
                  <a:moveTo>
                    <a:pt x="0" y="759688"/>
                  </a:moveTo>
                  <a:lnTo>
                    <a:pt x="1236160" y="759688"/>
                  </a:lnTo>
                  <a:lnTo>
                    <a:pt x="1236160" y="805407"/>
                  </a:lnTo>
                  <a:lnTo>
                    <a:pt x="0" y="805407"/>
                  </a:lnTo>
                  <a:close/>
                  <a:moveTo>
                    <a:pt x="0" y="664727"/>
                  </a:moveTo>
                  <a:lnTo>
                    <a:pt x="1236160" y="664727"/>
                  </a:lnTo>
                  <a:lnTo>
                    <a:pt x="1236160" y="710446"/>
                  </a:lnTo>
                  <a:lnTo>
                    <a:pt x="0" y="710446"/>
                  </a:lnTo>
                  <a:close/>
                  <a:moveTo>
                    <a:pt x="0" y="569766"/>
                  </a:moveTo>
                  <a:lnTo>
                    <a:pt x="1236160" y="569766"/>
                  </a:lnTo>
                  <a:lnTo>
                    <a:pt x="1236160" y="615485"/>
                  </a:lnTo>
                  <a:lnTo>
                    <a:pt x="0" y="615485"/>
                  </a:lnTo>
                  <a:close/>
                  <a:moveTo>
                    <a:pt x="0" y="474805"/>
                  </a:moveTo>
                  <a:lnTo>
                    <a:pt x="1236160" y="474805"/>
                  </a:lnTo>
                  <a:lnTo>
                    <a:pt x="1236160" y="520524"/>
                  </a:lnTo>
                  <a:lnTo>
                    <a:pt x="0" y="520524"/>
                  </a:lnTo>
                  <a:close/>
                  <a:moveTo>
                    <a:pt x="0" y="379844"/>
                  </a:moveTo>
                  <a:lnTo>
                    <a:pt x="1236160" y="379844"/>
                  </a:lnTo>
                  <a:lnTo>
                    <a:pt x="1236160" y="425563"/>
                  </a:lnTo>
                  <a:lnTo>
                    <a:pt x="0" y="425563"/>
                  </a:lnTo>
                  <a:close/>
                  <a:moveTo>
                    <a:pt x="0" y="284883"/>
                  </a:moveTo>
                  <a:lnTo>
                    <a:pt x="1236160" y="284883"/>
                  </a:lnTo>
                  <a:lnTo>
                    <a:pt x="1236160" y="330602"/>
                  </a:lnTo>
                  <a:lnTo>
                    <a:pt x="0" y="330602"/>
                  </a:lnTo>
                  <a:close/>
                  <a:moveTo>
                    <a:pt x="0" y="189922"/>
                  </a:moveTo>
                  <a:lnTo>
                    <a:pt x="1236160" y="189922"/>
                  </a:lnTo>
                  <a:lnTo>
                    <a:pt x="1236160" y="235641"/>
                  </a:lnTo>
                  <a:lnTo>
                    <a:pt x="0" y="235641"/>
                  </a:lnTo>
                  <a:close/>
                  <a:moveTo>
                    <a:pt x="0" y="94961"/>
                  </a:moveTo>
                  <a:lnTo>
                    <a:pt x="1236160" y="94961"/>
                  </a:lnTo>
                  <a:lnTo>
                    <a:pt x="1236160" y="140680"/>
                  </a:lnTo>
                  <a:lnTo>
                    <a:pt x="0" y="140680"/>
                  </a:lnTo>
                  <a:close/>
                  <a:moveTo>
                    <a:pt x="0" y="0"/>
                  </a:moveTo>
                  <a:lnTo>
                    <a:pt x="1236160" y="0"/>
                  </a:lnTo>
                  <a:lnTo>
                    <a:pt x="1236160" y="45719"/>
                  </a:lnTo>
                  <a:lnTo>
                    <a:pt x="0" y="45719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A22EEB81-B382-3113-8468-D6F294E93A76}"/>
                </a:ext>
              </a:extLst>
            </p:cNvPr>
            <p:cNvGrpSpPr/>
            <p:nvPr/>
          </p:nvGrpSpPr>
          <p:grpSpPr>
            <a:xfrm>
              <a:off x="4763890" y="3240954"/>
              <a:ext cx="705594" cy="872241"/>
              <a:chOff x="1263914" y="3178175"/>
              <a:chExt cx="677544" cy="837565"/>
            </a:xfrm>
          </p:grpSpPr>
          <p:sp>
            <p:nvSpPr>
              <p:cNvPr id="23" name="四角形: 上の 2 つの角を丸める 22">
                <a:extLst>
                  <a:ext uri="{FF2B5EF4-FFF2-40B4-BE49-F238E27FC236}">
                    <a16:creationId xmlns:a16="http://schemas.microsoft.com/office/drawing/2014/main" id="{4DDF8D34-B988-2CA1-3081-148949ED91F3}"/>
                  </a:ext>
                </a:extLst>
              </p:cNvPr>
              <p:cNvSpPr/>
              <p:nvPr/>
            </p:nvSpPr>
            <p:spPr>
              <a:xfrm>
                <a:off x="1263914" y="3178175"/>
                <a:ext cx="677544" cy="837565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rgbClr val="00B0F0"/>
              </a:solidFill>
              <a:ln>
                <a:noFill/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4C7E8805-310A-6594-C330-6734AA831CEB}"/>
                  </a:ext>
                </a:extLst>
              </p:cNvPr>
              <p:cNvSpPr/>
              <p:nvPr/>
            </p:nvSpPr>
            <p:spPr>
              <a:xfrm>
                <a:off x="1354089" y="3269310"/>
                <a:ext cx="502393" cy="745710"/>
              </a:xfrm>
              <a:custGeom>
                <a:avLst/>
                <a:gdLst>
                  <a:gd name="connsiteX0" fmla="*/ 332594 w 534872"/>
                  <a:gd name="connsiteY0" fmla="*/ 973 h 793920"/>
                  <a:gd name="connsiteX1" fmla="*/ 449115 w 534872"/>
                  <a:gd name="connsiteY1" fmla="*/ 59481 h 793920"/>
                  <a:gd name="connsiteX2" fmla="*/ 507623 w 534872"/>
                  <a:gd name="connsiteY2" fmla="*/ 176002 h 793920"/>
                  <a:gd name="connsiteX3" fmla="*/ 503939 w 534872"/>
                  <a:gd name="connsiteY3" fmla="*/ 219124 h 793920"/>
                  <a:gd name="connsiteX4" fmla="*/ 505516 w 534872"/>
                  <a:gd name="connsiteY4" fmla="*/ 220405 h 793920"/>
                  <a:gd name="connsiteX5" fmla="*/ 520442 w 534872"/>
                  <a:gd name="connsiteY5" fmla="*/ 263830 h 793920"/>
                  <a:gd name="connsiteX6" fmla="*/ 469482 w 534872"/>
                  <a:gd name="connsiteY6" fmla="*/ 325242 h 793920"/>
                  <a:gd name="connsiteX7" fmla="*/ 465484 w 534872"/>
                  <a:gd name="connsiteY7" fmla="*/ 324269 h 793920"/>
                  <a:gd name="connsiteX8" fmla="*/ 456606 w 534872"/>
                  <a:gd name="connsiteY8" fmla="*/ 357251 h 793920"/>
                  <a:gd name="connsiteX9" fmla="*/ 345849 w 534872"/>
                  <a:gd name="connsiteY9" fmla="*/ 484974 h 793920"/>
                  <a:gd name="connsiteX10" fmla="*/ 313755 w 534872"/>
                  <a:gd name="connsiteY10" fmla="*/ 496463 h 793920"/>
                  <a:gd name="connsiteX11" fmla="*/ 329902 w 534872"/>
                  <a:gd name="connsiteY11" fmla="*/ 561049 h 793920"/>
                  <a:gd name="connsiteX12" fmla="*/ 380091 w 534872"/>
                  <a:gd name="connsiteY12" fmla="*/ 561049 h 793920"/>
                  <a:gd name="connsiteX13" fmla="*/ 380091 w 534872"/>
                  <a:gd name="connsiteY13" fmla="*/ 561050 h 793920"/>
                  <a:gd name="connsiteX14" fmla="*/ 434104 w 534872"/>
                  <a:gd name="connsiteY14" fmla="*/ 561050 h 793920"/>
                  <a:gd name="connsiteX15" fmla="*/ 534872 w 534872"/>
                  <a:gd name="connsiteY15" fmla="*/ 661818 h 793920"/>
                  <a:gd name="connsiteX16" fmla="*/ 534872 w 534872"/>
                  <a:gd name="connsiteY16" fmla="*/ 793920 h 793920"/>
                  <a:gd name="connsiteX17" fmla="*/ 0 w 534872"/>
                  <a:gd name="connsiteY17" fmla="*/ 793920 h 793920"/>
                  <a:gd name="connsiteX18" fmla="*/ 0 w 534872"/>
                  <a:gd name="connsiteY18" fmla="*/ 661818 h 793920"/>
                  <a:gd name="connsiteX19" fmla="*/ 100768 w 534872"/>
                  <a:gd name="connsiteY19" fmla="*/ 561050 h 793920"/>
                  <a:gd name="connsiteX20" fmla="*/ 149581 w 534872"/>
                  <a:gd name="connsiteY20" fmla="*/ 561050 h 793920"/>
                  <a:gd name="connsiteX21" fmla="*/ 149581 w 534872"/>
                  <a:gd name="connsiteY21" fmla="*/ 561049 h 793920"/>
                  <a:gd name="connsiteX22" fmla="*/ 199774 w 534872"/>
                  <a:gd name="connsiteY22" fmla="*/ 561049 h 793920"/>
                  <a:gd name="connsiteX23" fmla="*/ 215921 w 534872"/>
                  <a:gd name="connsiteY23" fmla="*/ 496463 h 793920"/>
                  <a:gd name="connsiteX24" fmla="*/ 183827 w 534872"/>
                  <a:gd name="connsiteY24" fmla="*/ 484974 h 793920"/>
                  <a:gd name="connsiteX25" fmla="*/ 73070 w 534872"/>
                  <a:gd name="connsiteY25" fmla="*/ 357251 h 793920"/>
                  <a:gd name="connsiteX26" fmla="*/ 64070 w 534872"/>
                  <a:gd name="connsiteY26" fmla="*/ 323816 h 793920"/>
                  <a:gd name="connsiteX27" fmla="*/ 58211 w 534872"/>
                  <a:gd name="connsiteY27" fmla="*/ 325242 h 793920"/>
                  <a:gd name="connsiteX28" fmla="*/ 7251 w 534872"/>
                  <a:gd name="connsiteY28" fmla="*/ 263830 h 793920"/>
                  <a:gd name="connsiteX29" fmla="*/ 22177 w 534872"/>
                  <a:gd name="connsiteY29" fmla="*/ 220405 h 793920"/>
                  <a:gd name="connsiteX30" fmla="*/ 31870 w 534872"/>
                  <a:gd name="connsiteY30" fmla="*/ 212529 h 793920"/>
                  <a:gd name="connsiteX31" fmla="*/ 28750 w 534872"/>
                  <a:gd name="connsiteY31" fmla="*/ 176003 h 793920"/>
                  <a:gd name="connsiteX32" fmla="*/ 87258 w 534872"/>
                  <a:gd name="connsiteY32" fmla="*/ 59482 h 793920"/>
                  <a:gd name="connsiteX33" fmla="*/ 203779 w 534872"/>
                  <a:gd name="connsiteY33" fmla="*/ 974 h 793920"/>
                  <a:gd name="connsiteX34" fmla="*/ 261782 w 534872"/>
                  <a:gd name="connsiteY34" fmla="*/ 5929 h 793920"/>
                  <a:gd name="connsiteX35" fmla="*/ 268186 w 534872"/>
                  <a:gd name="connsiteY35" fmla="*/ 9753 h 793920"/>
                  <a:gd name="connsiteX36" fmla="*/ 274591 w 534872"/>
                  <a:gd name="connsiteY36" fmla="*/ 5928 h 793920"/>
                  <a:gd name="connsiteX37" fmla="*/ 332594 w 534872"/>
                  <a:gd name="connsiteY37" fmla="*/ 973 h 7939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</a:cxnLst>
                <a:rect l="l" t="t" r="r" b="b"/>
                <a:pathLst>
                  <a:path w="534872" h="793920">
                    <a:moveTo>
                      <a:pt x="332594" y="973"/>
                    </a:moveTo>
                    <a:cubicBezTo>
                      <a:pt x="372912" y="5448"/>
                      <a:pt x="414938" y="25305"/>
                      <a:pt x="449115" y="59481"/>
                    </a:cubicBezTo>
                    <a:cubicBezTo>
                      <a:pt x="483291" y="93658"/>
                      <a:pt x="503148" y="135684"/>
                      <a:pt x="507623" y="176002"/>
                    </a:cubicBezTo>
                    <a:lnTo>
                      <a:pt x="503939" y="219124"/>
                    </a:lnTo>
                    <a:lnTo>
                      <a:pt x="505516" y="220405"/>
                    </a:lnTo>
                    <a:cubicBezTo>
                      <a:pt x="514738" y="231518"/>
                      <a:pt x="520442" y="246871"/>
                      <a:pt x="520442" y="263830"/>
                    </a:cubicBezTo>
                    <a:cubicBezTo>
                      <a:pt x="520442" y="297747"/>
                      <a:pt x="497626" y="325242"/>
                      <a:pt x="469482" y="325242"/>
                    </a:cubicBezTo>
                    <a:lnTo>
                      <a:pt x="465484" y="324269"/>
                    </a:lnTo>
                    <a:lnTo>
                      <a:pt x="456606" y="357251"/>
                    </a:lnTo>
                    <a:cubicBezTo>
                      <a:pt x="435542" y="414678"/>
                      <a:pt x="395648" y="460684"/>
                      <a:pt x="345849" y="484974"/>
                    </a:cubicBezTo>
                    <a:lnTo>
                      <a:pt x="313755" y="496463"/>
                    </a:lnTo>
                    <a:lnTo>
                      <a:pt x="329902" y="561049"/>
                    </a:lnTo>
                    <a:lnTo>
                      <a:pt x="380091" y="561049"/>
                    </a:lnTo>
                    <a:lnTo>
                      <a:pt x="380091" y="561050"/>
                    </a:lnTo>
                    <a:lnTo>
                      <a:pt x="434104" y="561050"/>
                    </a:lnTo>
                    <a:cubicBezTo>
                      <a:pt x="489757" y="561050"/>
                      <a:pt x="534872" y="606165"/>
                      <a:pt x="534872" y="661818"/>
                    </a:cubicBezTo>
                    <a:lnTo>
                      <a:pt x="534872" y="793920"/>
                    </a:lnTo>
                    <a:lnTo>
                      <a:pt x="0" y="793920"/>
                    </a:lnTo>
                    <a:lnTo>
                      <a:pt x="0" y="661818"/>
                    </a:lnTo>
                    <a:cubicBezTo>
                      <a:pt x="0" y="606165"/>
                      <a:pt x="45115" y="561050"/>
                      <a:pt x="100768" y="561050"/>
                    </a:cubicBezTo>
                    <a:lnTo>
                      <a:pt x="149581" y="561050"/>
                    </a:lnTo>
                    <a:lnTo>
                      <a:pt x="149581" y="561049"/>
                    </a:lnTo>
                    <a:lnTo>
                      <a:pt x="199774" y="561049"/>
                    </a:lnTo>
                    <a:lnTo>
                      <a:pt x="215921" y="496463"/>
                    </a:lnTo>
                    <a:lnTo>
                      <a:pt x="183827" y="484974"/>
                    </a:lnTo>
                    <a:cubicBezTo>
                      <a:pt x="134028" y="460684"/>
                      <a:pt x="94134" y="414678"/>
                      <a:pt x="73070" y="357251"/>
                    </a:cubicBezTo>
                    <a:lnTo>
                      <a:pt x="64070" y="323816"/>
                    </a:lnTo>
                    <a:lnTo>
                      <a:pt x="58211" y="325242"/>
                    </a:lnTo>
                    <a:cubicBezTo>
                      <a:pt x="30067" y="325242"/>
                      <a:pt x="7251" y="297747"/>
                      <a:pt x="7251" y="263830"/>
                    </a:cubicBezTo>
                    <a:cubicBezTo>
                      <a:pt x="7251" y="246871"/>
                      <a:pt x="12955" y="231518"/>
                      <a:pt x="22177" y="220405"/>
                    </a:cubicBezTo>
                    <a:lnTo>
                      <a:pt x="31870" y="212529"/>
                    </a:lnTo>
                    <a:lnTo>
                      <a:pt x="28750" y="176003"/>
                    </a:lnTo>
                    <a:cubicBezTo>
                      <a:pt x="33225" y="135685"/>
                      <a:pt x="53082" y="93659"/>
                      <a:pt x="87258" y="59482"/>
                    </a:cubicBezTo>
                    <a:cubicBezTo>
                      <a:pt x="121435" y="25306"/>
                      <a:pt x="163461" y="5449"/>
                      <a:pt x="203779" y="974"/>
                    </a:cubicBezTo>
                    <a:cubicBezTo>
                      <a:pt x="223938" y="-1264"/>
                      <a:pt x="243671" y="344"/>
                      <a:pt x="261782" y="5929"/>
                    </a:cubicBezTo>
                    <a:lnTo>
                      <a:pt x="268186" y="9753"/>
                    </a:lnTo>
                    <a:lnTo>
                      <a:pt x="274591" y="5928"/>
                    </a:lnTo>
                    <a:cubicBezTo>
                      <a:pt x="292702" y="343"/>
                      <a:pt x="312435" y="-1265"/>
                      <a:pt x="332594" y="973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7" name="正方形/長方形 16">
              <a:extLst>
                <a:ext uri="{FF2B5EF4-FFF2-40B4-BE49-F238E27FC236}">
                  <a16:creationId xmlns:a16="http://schemas.microsoft.com/office/drawing/2014/main" id="{20EAF61D-8436-9C90-3B09-A8BFE3ED732B}"/>
                </a:ext>
              </a:extLst>
            </p:cNvPr>
            <p:cNvSpPr/>
            <p:nvPr/>
          </p:nvSpPr>
          <p:spPr>
            <a:xfrm>
              <a:off x="4543199" y="3007970"/>
              <a:ext cx="1127352" cy="166504"/>
            </a:xfrm>
            <a:prstGeom prst="rect">
              <a:avLst/>
            </a:prstGeom>
            <a:solidFill>
              <a:schemeClr val="accent6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95E3B209-6341-C045-409F-FC88177FCF67}"/>
                </a:ext>
              </a:extLst>
            </p:cNvPr>
            <p:cNvSpPr/>
            <p:nvPr/>
          </p:nvSpPr>
          <p:spPr>
            <a:xfrm rot="1800000">
              <a:off x="4144556" y="3980447"/>
              <a:ext cx="545539" cy="267803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四角形: 角を丸くする 18">
              <a:extLst>
                <a:ext uri="{FF2B5EF4-FFF2-40B4-BE49-F238E27FC236}">
                  <a16:creationId xmlns:a16="http://schemas.microsoft.com/office/drawing/2014/main" id="{451F41D6-A1DD-4000-BCF9-BD73993854CE}"/>
                </a:ext>
              </a:extLst>
            </p:cNvPr>
            <p:cNvSpPr/>
            <p:nvPr/>
          </p:nvSpPr>
          <p:spPr>
            <a:xfrm rot="1800000">
              <a:off x="4144556" y="4291597"/>
              <a:ext cx="545539" cy="267803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四角形: 角を丸くする 19">
              <a:extLst>
                <a:ext uri="{FF2B5EF4-FFF2-40B4-BE49-F238E27FC236}">
                  <a16:creationId xmlns:a16="http://schemas.microsoft.com/office/drawing/2014/main" id="{C4832411-4508-525C-2645-59ECA8698CF5}"/>
                </a:ext>
              </a:extLst>
            </p:cNvPr>
            <p:cNvSpPr/>
            <p:nvPr/>
          </p:nvSpPr>
          <p:spPr>
            <a:xfrm rot="1800000">
              <a:off x="4155629" y="4583019"/>
              <a:ext cx="472688" cy="243033"/>
            </a:xfrm>
            <a:prstGeom prst="roundRect">
              <a:avLst>
                <a:gd name="adj" fmla="val 50000"/>
              </a:avLst>
            </a:prstGeom>
            <a:solidFill>
              <a:srgbClr val="FFCC99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7AD9AEFF-9183-FD08-0AFC-047278727035}"/>
                </a:ext>
              </a:extLst>
            </p:cNvPr>
            <p:cNvSpPr/>
            <p:nvPr/>
          </p:nvSpPr>
          <p:spPr>
            <a:xfrm>
              <a:off x="5432824" y="5226502"/>
              <a:ext cx="897484" cy="688314"/>
            </a:xfrm>
            <a:custGeom>
              <a:avLst/>
              <a:gdLst>
                <a:gd name="connsiteX0" fmla="*/ 810597 w 897484"/>
                <a:gd name="connsiteY0" fmla="*/ 487 h 688314"/>
                <a:gd name="connsiteX1" fmla="*/ 831732 w 897484"/>
                <a:gd name="connsiteY1" fmla="*/ 13884 h 688314"/>
                <a:gd name="connsiteX2" fmla="*/ 897484 w 897484"/>
                <a:gd name="connsiteY2" fmla="*/ 107342 h 688314"/>
                <a:gd name="connsiteX3" fmla="*/ 71709 w 897484"/>
                <a:gd name="connsiteY3" fmla="*/ 688314 h 688314"/>
                <a:gd name="connsiteX4" fmla="*/ 5957 w 897484"/>
                <a:gd name="connsiteY4" fmla="*/ 594856 h 688314"/>
                <a:gd name="connsiteX5" fmla="*/ 13884 w 897484"/>
                <a:gd name="connsiteY5" fmla="*/ 549303 h 688314"/>
                <a:gd name="connsiteX6" fmla="*/ 786179 w 897484"/>
                <a:gd name="connsiteY6" fmla="*/ 5957 h 688314"/>
                <a:gd name="connsiteX7" fmla="*/ 810597 w 897484"/>
                <a:gd name="connsiteY7" fmla="*/ 487 h 688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897484" h="688314">
                  <a:moveTo>
                    <a:pt x="810597" y="487"/>
                  </a:moveTo>
                  <a:cubicBezTo>
                    <a:pt x="818841" y="1921"/>
                    <a:pt x="826537" y="6500"/>
                    <a:pt x="831732" y="13884"/>
                  </a:cubicBezTo>
                  <a:lnTo>
                    <a:pt x="897484" y="107342"/>
                  </a:lnTo>
                  <a:lnTo>
                    <a:pt x="71709" y="688314"/>
                  </a:lnTo>
                  <a:lnTo>
                    <a:pt x="5957" y="594856"/>
                  </a:lnTo>
                  <a:cubicBezTo>
                    <a:pt x="-4433" y="580088"/>
                    <a:pt x="-884" y="559693"/>
                    <a:pt x="13884" y="549303"/>
                  </a:cubicBezTo>
                  <a:lnTo>
                    <a:pt x="786179" y="5957"/>
                  </a:lnTo>
                  <a:cubicBezTo>
                    <a:pt x="793563" y="762"/>
                    <a:pt x="802354" y="-948"/>
                    <a:pt x="810597" y="487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27FEEBC1-2691-ECCB-B0E8-917656062410}"/>
                </a:ext>
              </a:extLst>
            </p:cNvPr>
            <p:cNvSpPr/>
            <p:nvPr/>
          </p:nvSpPr>
          <p:spPr>
            <a:xfrm>
              <a:off x="5452355" y="5275970"/>
              <a:ext cx="1438916" cy="662348"/>
            </a:xfrm>
            <a:custGeom>
              <a:avLst/>
              <a:gdLst>
                <a:gd name="connsiteX0" fmla="*/ 946795 w 1438916"/>
                <a:gd name="connsiteY0" fmla="*/ 1119 h 662348"/>
                <a:gd name="connsiteX1" fmla="*/ 995378 w 1438916"/>
                <a:gd name="connsiteY1" fmla="*/ 31917 h 662348"/>
                <a:gd name="connsiteX2" fmla="*/ 1438916 w 1438916"/>
                <a:gd name="connsiteY2" fmla="*/ 662348 h 662348"/>
                <a:gd name="connsiteX3" fmla="*/ 0 w 1438916"/>
                <a:gd name="connsiteY3" fmla="*/ 662348 h 662348"/>
                <a:gd name="connsiteX4" fmla="*/ 7723 w 1438916"/>
                <a:gd name="connsiteY4" fmla="*/ 642107 h 662348"/>
                <a:gd name="connsiteX5" fmla="*/ 28251 w 1438916"/>
                <a:gd name="connsiteY5" fmla="*/ 620443 h 662348"/>
                <a:gd name="connsiteX6" fmla="*/ 890664 w 1438916"/>
                <a:gd name="connsiteY6" fmla="*/ 13694 h 662348"/>
                <a:gd name="connsiteX7" fmla="*/ 946795 w 1438916"/>
                <a:gd name="connsiteY7" fmla="*/ 1119 h 662348"/>
                <a:gd name="connsiteX0" fmla="*/ 946795 w 1438916"/>
                <a:gd name="connsiteY0" fmla="*/ 1119 h 736686"/>
                <a:gd name="connsiteX1" fmla="*/ 995378 w 1438916"/>
                <a:gd name="connsiteY1" fmla="*/ 31917 h 736686"/>
                <a:gd name="connsiteX2" fmla="*/ 1438916 w 1438916"/>
                <a:gd name="connsiteY2" fmla="*/ 662348 h 736686"/>
                <a:gd name="connsiteX3" fmla="*/ 815095 w 1438916"/>
                <a:gd name="connsiteY3" fmla="*/ 736686 h 736686"/>
                <a:gd name="connsiteX4" fmla="*/ 0 w 1438916"/>
                <a:gd name="connsiteY4" fmla="*/ 662348 h 736686"/>
                <a:gd name="connsiteX5" fmla="*/ 7723 w 1438916"/>
                <a:gd name="connsiteY5" fmla="*/ 642107 h 736686"/>
                <a:gd name="connsiteX6" fmla="*/ 28251 w 1438916"/>
                <a:gd name="connsiteY6" fmla="*/ 620443 h 736686"/>
                <a:gd name="connsiteX7" fmla="*/ 890664 w 1438916"/>
                <a:gd name="connsiteY7" fmla="*/ 13694 h 736686"/>
                <a:gd name="connsiteX8" fmla="*/ 946795 w 1438916"/>
                <a:gd name="connsiteY8" fmla="*/ 1119 h 736686"/>
                <a:gd name="connsiteX0" fmla="*/ 815095 w 1438916"/>
                <a:gd name="connsiteY0" fmla="*/ 736686 h 828126"/>
                <a:gd name="connsiteX1" fmla="*/ 0 w 1438916"/>
                <a:gd name="connsiteY1" fmla="*/ 662348 h 828126"/>
                <a:gd name="connsiteX2" fmla="*/ 7723 w 1438916"/>
                <a:gd name="connsiteY2" fmla="*/ 642107 h 828126"/>
                <a:gd name="connsiteX3" fmla="*/ 28251 w 1438916"/>
                <a:gd name="connsiteY3" fmla="*/ 620443 h 828126"/>
                <a:gd name="connsiteX4" fmla="*/ 890664 w 1438916"/>
                <a:gd name="connsiteY4" fmla="*/ 13694 h 828126"/>
                <a:gd name="connsiteX5" fmla="*/ 946795 w 1438916"/>
                <a:gd name="connsiteY5" fmla="*/ 1119 h 828126"/>
                <a:gd name="connsiteX6" fmla="*/ 995378 w 1438916"/>
                <a:gd name="connsiteY6" fmla="*/ 31917 h 828126"/>
                <a:gd name="connsiteX7" fmla="*/ 1438916 w 1438916"/>
                <a:gd name="connsiteY7" fmla="*/ 662348 h 828126"/>
                <a:gd name="connsiteX8" fmla="*/ 906535 w 1438916"/>
                <a:gd name="connsiteY8" fmla="*/ 828126 h 828126"/>
                <a:gd name="connsiteX0" fmla="*/ 0 w 1438916"/>
                <a:gd name="connsiteY0" fmla="*/ 662348 h 828126"/>
                <a:gd name="connsiteX1" fmla="*/ 7723 w 1438916"/>
                <a:gd name="connsiteY1" fmla="*/ 642107 h 828126"/>
                <a:gd name="connsiteX2" fmla="*/ 28251 w 1438916"/>
                <a:gd name="connsiteY2" fmla="*/ 620443 h 828126"/>
                <a:gd name="connsiteX3" fmla="*/ 890664 w 1438916"/>
                <a:gd name="connsiteY3" fmla="*/ 13694 h 828126"/>
                <a:gd name="connsiteX4" fmla="*/ 946795 w 1438916"/>
                <a:gd name="connsiteY4" fmla="*/ 1119 h 828126"/>
                <a:gd name="connsiteX5" fmla="*/ 995378 w 1438916"/>
                <a:gd name="connsiteY5" fmla="*/ 31917 h 828126"/>
                <a:gd name="connsiteX6" fmla="*/ 1438916 w 1438916"/>
                <a:gd name="connsiteY6" fmla="*/ 662348 h 828126"/>
                <a:gd name="connsiteX7" fmla="*/ 906535 w 1438916"/>
                <a:gd name="connsiteY7" fmla="*/ 828126 h 828126"/>
                <a:gd name="connsiteX0" fmla="*/ 0 w 1438916"/>
                <a:gd name="connsiteY0" fmla="*/ 662348 h 662348"/>
                <a:gd name="connsiteX1" fmla="*/ 7723 w 1438916"/>
                <a:gd name="connsiteY1" fmla="*/ 642107 h 662348"/>
                <a:gd name="connsiteX2" fmla="*/ 28251 w 1438916"/>
                <a:gd name="connsiteY2" fmla="*/ 620443 h 662348"/>
                <a:gd name="connsiteX3" fmla="*/ 890664 w 1438916"/>
                <a:gd name="connsiteY3" fmla="*/ 13694 h 662348"/>
                <a:gd name="connsiteX4" fmla="*/ 946795 w 1438916"/>
                <a:gd name="connsiteY4" fmla="*/ 1119 h 662348"/>
                <a:gd name="connsiteX5" fmla="*/ 995378 w 1438916"/>
                <a:gd name="connsiteY5" fmla="*/ 31917 h 662348"/>
                <a:gd name="connsiteX6" fmla="*/ 1438916 w 1438916"/>
                <a:gd name="connsiteY6" fmla="*/ 662348 h 6623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38916" h="662348">
                  <a:moveTo>
                    <a:pt x="0" y="662348"/>
                  </a:moveTo>
                  <a:lnTo>
                    <a:pt x="7723" y="642107"/>
                  </a:lnTo>
                  <a:cubicBezTo>
                    <a:pt x="12889" y="633822"/>
                    <a:pt x="19764" y="626414"/>
                    <a:pt x="28251" y="620443"/>
                  </a:cubicBezTo>
                  <a:lnTo>
                    <a:pt x="890664" y="13694"/>
                  </a:lnTo>
                  <a:cubicBezTo>
                    <a:pt x="907638" y="1752"/>
                    <a:pt x="927845" y="-2179"/>
                    <a:pt x="946795" y="1119"/>
                  </a:cubicBezTo>
                  <a:cubicBezTo>
                    <a:pt x="965744" y="4417"/>
                    <a:pt x="983436" y="14943"/>
                    <a:pt x="995378" y="31917"/>
                  </a:cubicBezTo>
                  <a:lnTo>
                    <a:pt x="1438916" y="662348"/>
                  </a:lnTo>
                </a:path>
              </a:pathLst>
            </a:custGeom>
            <a:solidFill>
              <a:schemeClr val="accent2">
                <a:lumMod val="75000"/>
              </a:schemeClr>
            </a:solidFill>
            <a:ln w="76200" cap="rnd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0" name="&quot;禁止&quot;マーク 9">
            <a:extLst>
              <a:ext uri="{FF2B5EF4-FFF2-40B4-BE49-F238E27FC236}">
                <a16:creationId xmlns:a16="http://schemas.microsoft.com/office/drawing/2014/main" id="{5859809E-3215-4E91-CB1B-D3808F2003C9}"/>
              </a:ext>
            </a:extLst>
          </p:cNvPr>
          <p:cNvSpPr/>
          <p:nvPr/>
        </p:nvSpPr>
        <p:spPr>
          <a:xfrm>
            <a:off x="3252677" y="2442280"/>
            <a:ext cx="3479800" cy="3479800"/>
          </a:xfrm>
          <a:prstGeom prst="noSmoking">
            <a:avLst>
              <a:gd name="adj" fmla="val 15417"/>
            </a:avLst>
          </a:prstGeom>
          <a:solidFill>
            <a:srgbClr val="C00000">
              <a:alpha val="30000"/>
            </a:srgb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EF43811F-985E-687C-6EB9-6A3B00FD4276}"/>
              </a:ext>
            </a:extLst>
          </p:cNvPr>
          <p:cNvSpPr txBox="1"/>
          <p:nvPr/>
        </p:nvSpPr>
        <p:spPr>
          <a:xfrm>
            <a:off x="443134" y="337166"/>
            <a:ext cx="9010366" cy="194571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  <a:t>SNS</a:t>
            </a: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投稿禁止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D1D13869-E99C-ED89-8A5E-D03D8A5A9387}"/>
              </a:ext>
            </a:extLst>
          </p:cNvPr>
          <p:cNvSpPr txBox="1"/>
          <p:nvPr/>
        </p:nvSpPr>
        <p:spPr>
          <a:xfrm>
            <a:off x="301340" y="6094989"/>
            <a:ext cx="9303320" cy="44372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この場所での投稿は固く禁じます、撮影した画像や情報は外部公開しないでください</a:t>
            </a:r>
          </a:p>
        </p:txBody>
      </p:sp>
    </p:spTree>
    <p:extLst>
      <p:ext uri="{BB962C8B-B14F-4D97-AF65-F5344CB8AC3E}">
        <p14:creationId xmlns:p14="http://schemas.microsoft.com/office/powerpoint/2010/main" val="5400291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A5F2788-B00C-0652-C692-1294B502E05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198B318-456A-32E6-95B5-1E6A709E4AD3}"/>
              </a:ext>
            </a:extLst>
          </p:cNvPr>
          <p:cNvGrpSpPr/>
          <p:nvPr/>
        </p:nvGrpSpPr>
        <p:grpSpPr>
          <a:xfrm>
            <a:off x="2115289" y="2442280"/>
            <a:ext cx="5675422" cy="3479800"/>
            <a:chOff x="2115289" y="2442280"/>
            <a:chExt cx="5675422" cy="3479800"/>
          </a:xfrm>
        </p:grpSpPr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4DD15EBC-45A3-179C-9191-771EA5D94E91}"/>
                </a:ext>
              </a:extLst>
            </p:cNvPr>
            <p:cNvGrpSpPr/>
            <p:nvPr/>
          </p:nvGrpSpPr>
          <p:grpSpPr>
            <a:xfrm>
              <a:off x="4326990" y="3068960"/>
              <a:ext cx="3463721" cy="2445688"/>
              <a:chOff x="4326990" y="2315780"/>
              <a:chExt cx="3463721" cy="2445688"/>
            </a:xfrm>
          </p:grpSpPr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3CA0A8D9-4494-18E9-23C1-C468C379090F}"/>
                  </a:ext>
                </a:extLst>
              </p:cNvPr>
              <p:cNvSpPr/>
              <p:nvPr/>
            </p:nvSpPr>
            <p:spPr>
              <a:xfrm>
                <a:off x="4326990" y="3929512"/>
                <a:ext cx="3463721" cy="831956"/>
              </a:xfrm>
              <a:custGeom>
                <a:avLst/>
                <a:gdLst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207285 w 3463721"/>
                  <a:gd name="connsiteY4" fmla="*/ 716475 h 831956"/>
                  <a:gd name="connsiteX5" fmla="*/ 3463720 w 3463721"/>
                  <a:gd name="connsiteY5" fmla="*/ 716475 h 831956"/>
                  <a:gd name="connsiteX6" fmla="*/ 3463720 w 3463721"/>
                  <a:gd name="connsiteY6" fmla="*/ 788157 h 831956"/>
                  <a:gd name="connsiteX7" fmla="*/ 3463721 w 3463721"/>
                  <a:gd name="connsiteY7" fmla="*/ 788157 h 831956"/>
                  <a:gd name="connsiteX8" fmla="*/ 3439314 w 3463721"/>
                  <a:gd name="connsiteY8" fmla="*/ 831956 h 831956"/>
                  <a:gd name="connsiteX9" fmla="*/ 24408 w 3463721"/>
                  <a:gd name="connsiteY9" fmla="*/ 831956 h 831956"/>
                  <a:gd name="connsiteX10" fmla="*/ 1 w 3463721"/>
                  <a:gd name="connsiteY10" fmla="*/ 788157 h 831956"/>
                  <a:gd name="connsiteX11" fmla="*/ 0 w 3463721"/>
                  <a:gd name="connsiteY11" fmla="*/ 788157 h 831956"/>
                  <a:gd name="connsiteX12" fmla="*/ 0 w 3463721"/>
                  <a:gd name="connsiteY12" fmla="*/ 716475 h 831956"/>
                  <a:gd name="connsiteX13" fmla="*/ 2558982 w 3463721"/>
                  <a:gd name="connsiteY13" fmla="*/ 716475 h 831956"/>
                  <a:gd name="connsiteX14" fmla="*/ 2558982 w 3463721"/>
                  <a:gd name="connsiteY14" fmla="*/ 715653 h 831956"/>
                  <a:gd name="connsiteX15" fmla="*/ 1 w 3463721"/>
                  <a:gd name="connsiteY15" fmla="*/ 715653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207285 w 3463721"/>
                  <a:gd name="connsiteY4" fmla="*/ 716475 h 831956"/>
                  <a:gd name="connsiteX5" fmla="*/ 3463720 w 3463721"/>
                  <a:gd name="connsiteY5" fmla="*/ 716475 h 831956"/>
                  <a:gd name="connsiteX6" fmla="*/ 3463720 w 3463721"/>
                  <a:gd name="connsiteY6" fmla="*/ 788157 h 831956"/>
                  <a:gd name="connsiteX7" fmla="*/ 3463721 w 3463721"/>
                  <a:gd name="connsiteY7" fmla="*/ 788157 h 831956"/>
                  <a:gd name="connsiteX8" fmla="*/ 3439314 w 3463721"/>
                  <a:gd name="connsiteY8" fmla="*/ 831956 h 831956"/>
                  <a:gd name="connsiteX9" fmla="*/ 24408 w 3463721"/>
                  <a:gd name="connsiteY9" fmla="*/ 831956 h 831956"/>
                  <a:gd name="connsiteX10" fmla="*/ 1 w 3463721"/>
                  <a:gd name="connsiteY10" fmla="*/ 788157 h 831956"/>
                  <a:gd name="connsiteX11" fmla="*/ 0 w 3463721"/>
                  <a:gd name="connsiteY11" fmla="*/ 788157 h 831956"/>
                  <a:gd name="connsiteX12" fmla="*/ 0 w 3463721"/>
                  <a:gd name="connsiteY12" fmla="*/ 716475 h 831956"/>
                  <a:gd name="connsiteX13" fmla="*/ 2558982 w 3463721"/>
                  <a:gd name="connsiteY13" fmla="*/ 716475 h 831956"/>
                  <a:gd name="connsiteX14" fmla="*/ 1 w 3463721"/>
                  <a:gd name="connsiteY14" fmla="*/ 715653 h 831956"/>
                  <a:gd name="connsiteX15" fmla="*/ 398791 w 3463721"/>
                  <a:gd name="connsiteY15" fmla="*/ 0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207285 w 3463721"/>
                  <a:gd name="connsiteY4" fmla="*/ 716475 h 831956"/>
                  <a:gd name="connsiteX5" fmla="*/ 3463720 w 3463721"/>
                  <a:gd name="connsiteY5" fmla="*/ 716475 h 831956"/>
                  <a:gd name="connsiteX6" fmla="*/ 3463720 w 3463721"/>
                  <a:gd name="connsiteY6" fmla="*/ 788157 h 831956"/>
                  <a:gd name="connsiteX7" fmla="*/ 3463721 w 3463721"/>
                  <a:gd name="connsiteY7" fmla="*/ 788157 h 831956"/>
                  <a:gd name="connsiteX8" fmla="*/ 3439314 w 3463721"/>
                  <a:gd name="connsiteY8" fmla="*/ 831956 h 831956"/>
                  <a:gd name="connsiteX9" fmla="*/ 24408 w 3463721"/>
                  <a:gd name="connsiteY9" fmla="*/ 831956 h 831956"/>
                  <a:gd name="connsiteX10" fmla="*/ 1 w 3463721"/>
                  <a:gd name="connsiteY10" fmla="*/ 788157 h 831956"/>
                  <a:gd name="connsiteX11" fmla="*/ 0 w 3463721"/>
                  <a:gd name="connsiteY11" fmla="*/ 788157 h 831956"/>
                  <a:gd name="connsiteX12" fmla="*/ 0 w 3463721"/>
                  <a:gd name="connsiteY12" fmla="*/ 716475 h 831956"/>
                  <a:gd name="connsiteX13" fmla="*/ 1 w 3463721"/>
                  <a:gd name="connsiteY13" fmla="*/ 715653 h 831956"/>
                  <a:gd name="connsiteX14" fmla="*/ 398791 w 3463721"/>
                  <a:gd name="connsiteY14" fmla="*/ 0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207285 w 3463721"/>
                  <a:gd name="connsiteY3" fmla="*/ 715653 h 831956"/>
                  <a:gd name="connsiteX4" fmla="*/ 3463720 w 3463721"/>
                  <a:gd name="connsiteY4" fmla="*/ 716475 h 831956"/>
                  <a:gd name="connsiteX5" fmla="*/ 3463720 w 3463721"/>
                  <a:gd name="connsiteY5" fmla="*/ 788157 h 831956"/>
                  <a:gd name="connsiteX6" fmla="*/ 3463721 w 3463721"/>
                  <a:gd name="connsiteY6" fmla="*/ 788157 h 831956"/>
                  <a:gd name="connsiteX7" fmla="*/ 3439314 w 3463721"/>
                  <a:gd name="connsiteY7" fmla="*/ 831956 h 831956"/>
                  <a:gd name="connsiteX8" fmla="*/ 24408 w 3463721"/>
                  <a:gd name="connsiteY8" fmla="*/ 831956 h 831956"/>
                  <a:gd name="connsiteX9" fmla="*/ 1 w 3463721"/>
                  <a:gd name="connsiteY9" fmla="*/ 788157 h 831956"/>
                  <a:gd name="connsiteX10" fmla="*/ 0 w 3463721"/>
                  <a:gd name="connsiteY10" fmla="*/ 788157 h 831956"/>
                  <a:gd name="connsiteX11" fmla="*/ 0 w 3463721"/>
                  <a:gd name="connsiteY11" fmla="*/ 716475 h 831956"/>
                  <a:gd name="connsiteX12" fmla="*/ 1 w 3463721"/>
                  <a:gd name="connsiteY12" fmla="*/ 715653 h 831956"/>
                  <a:gd name="connsiteX13" fmla="*/ 398791 w 3463721"/>
                  <a:gd name="connsiteY13" fmla="*/ 0 h 831956"/>
                  <a:gd name="connsiteX0" fmla="*/ 398791 w 3463721"/>
                  <a:gd name="connsiteY0" fmla="*/ 0 h 831956"/>
                  <a:gd name="connsiteX1" fmla="*/ 3064931 w 3463721"/>
                  <a:gd name="connsiteY1" fmla="*/ 0 h 831956"/>
                  <a:gd name="connsiteX2" fmla="*/ 3463721 w 3463721"/>
                  <a:gd name="connsiteY2" fmla="*/ 715653 h 831956"/>
                  <a:gd name="connsiteX3" fmla="*/ 3463720 w 3463721"/>
                  <a:gd name="connsiteY3" fmla="*/ 716475 h 831956"/>
                  <a:gd name="connsiteX4" fmla="*/ 3463720 w 3463721"/>
                  <a:gd name="connsiteY4" fmla="*/ 788157 h 831956"/>
                  <a:gd name="connsiteX5" fmla="*/ 3463721 w 3463721"/>
                  <a:gd name="connsiteY5" fmla="*/ 788157 h 831956"/>
                  <a:gd name="connsiteX6" fmla="*/ 3439314 w 3463721"/>
                  <a:gd name="connsiteY6" fmla="*/ 831956 h 831956"/>
                  <a:gd name="connsiteX7" fmla="*/ 24408 w 3463721"/>
                  <a:gd name="connsiteY7" fmla="*/ 831956 h 831956"/>
                  <a:gd name="connsiteX8" fmla="*/ 1 w 3463721"/>
                  <a:gd name="connsiteY8" fmla="*/ 788157 h 831956"/>
                  <a:gd name="connsiteX9" fmla="*/ 0 w 3463721"/>
                  <a:gd name="connsiteY9" fmla="*/ 788157 h 831956"/>
                  <a:gd name="connsiteX10" fmla="*/ 0 w 3463721"/>
                  <a:gd name="connsiteY10" fmla="*/ 716475 h 831956"/>
                  <a:gd name="connsiteX11" fmla="*/ 1 w 3463721"/>
                  <a:gd name="connsiteY11" fmla="*/ 715653 h 831956"/>
                  <a:gd name="connsiteX12" fmla="*/ 398791 w 3463721"/>
                  <a:gd name="connsiteY12" fmla="*/ 0 h 83195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463721" h="831956">
                    <a:moveTo>
                      <a:pt x="398791" y="0"/>
                    </a:moveTo>
                    <a:lnTo>
                      <a:pt x="3064931" y="0"/>
                    </a:lnTo>
                    <a:lnTo>
                      <a:pt x="3463721" y="715653"/>
                    </a:lnTo>
                    <a:cubicBezTo>
                      <a:pt x="3463721" y="715927"/>
                      <a:pt x="3463720" y="716201"/>
                      <a:pt x="3463720" y="716475"/>
                    </a:cubicBezTo>
                    <a:lnTo>
                      <a:pt x="3463720" y="788157"/>
                    </a:lnTo>
                    <a:lnTo>
                      <a:pt x="3463721" y="788157"/>
                    </a:lnTo>
                    <a:lnTo>
                      <a:pt x="3439314" y="831956"/>
                    </a:lnTo>
                    <a:lnTo>
                      <a:pt x="24408" y="831956"/>
                    </a:lnTo>
                    <a:lnTo>
                      <a:pt x="1" y="788157"/>
                    </a:lnTo>
                    <a:lnTo>
                      <a:pt x="0" y="788157"/>
                    </a:lnTo>
                    <a:lnTo>
                      <a:pt x="0" y="716475"/>
                    </a:lnTo>
                    <a:cubicBezTo>
                      <a:pt x="0" y="716201"/>
                      <a:pt x="1" y="715927"/>
                      <a:pt x="1" y="715653"/>
                    </a:cubicBezTo>
                    <a:lnTo>
                      <a:pt x="398791" y="0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76200"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正方形/長方形 42">
                <a:extLst>
                  <a:ext uri="{FF2B5EF4-FFF2-40B4-BE49-F238E27FC236}">
                    <a16:creationId xmlns:a16="http://schemas.microsoft.com/office/drawing/2014/main" id="{1BACD9F6-A513-510E-6422-31BE59F86139}"/>
                  </a:ext>
                </a:extLst>
              </p:cNvPr>
              <p:cNvSpPr/>
              <p:nvPr/>
            </p:nvSpPr>
            <p:spPr>
              <a:xfrm>
                <a:off x="4326990" y="4645949"/>
                <a:ext cx="3463720" cy="71682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4" name="台形 43">
                <a:extLst>
                  <a:ext uri="{FF2B5EF4-FFF2-40B4-BE49-F238E27FC236}">
                    <a16:creationId xmlns:a16="http://schemas.microsoft.com/office/drawing/2014/main" id="{F131AA35-1397-EE8B-9766-5E26268FE543}"/>
                  </a:ext>
                </a:extLst>
              </p:cNvPr>
              <p:cNvSpPr/>
              <p:nvPr/>
            </p:nvSpPr>
            <p:spPr>
              <a:xfrm flipV="1">
                <a:off x="4326991" y="4717631"/>
                <a:ext cx="3463720" cy="43799"/>
              </a:xfrm>
              <a:prstGeom prst="trapezoid">
                <a:avLst>
                  <a:gd name="adj" fmla="val 55724"/>
                </a:avLst>
              </a:prstGeom>
              <a:solidFill>
                <a:schemeClr val="tx1"/>
              </a:solidFill>
              <a:ln>
                <a:solidFill>
                  <a:schemeClr val="tx1"/>
                </a:solidFill>
                <a:beve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" name="四角形: 上の 2 つの角を丸める 25">
                <a:extLst>
                  <a:ext uri="{FF2B5EF4-FFF2-40B4-BE49-F238E27FC236}">
                    <a16:creationId xmlns:a16="http://schemas.microsoft.com/office/drawing/2014/main" id="{49D2033B-8F7D-9C1C-DE2E-3FCA1916F4CB}"/>
                  </a:ext>
                </a:extLst>
              </p:cNvPr>
              <p:cNvSpPr/>
              <p:nvPr/>
            </p:nvSpPr>
            <p:spPr>
              <a:xfrm>
                <a:off x="4735050" y="2315780"/>
                <a:ext cx="2662843" cy="1613734"/>
              </a:xfrm>
              <a:prstGeom prst="round2SameRect">
                <a:avLst>
                  <a:gd name="adj1" fmla="val 4604"/>
                  <a:gd name="adj2" fmla="val 0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9A3DFFFD-A597-2F46-C371-6126EEED7A07}"/>
                  </a:ext>
                </a:extLst>
              </p:cNvPr>
              <p:cNvSpPr/>
              <p:nvPr/>
            </p:nvSpPr>
            <p:spPr>
              <a:xfrm>
                <a:off x="4605747" y="4043578"/>
                <a:ext cx="2906208" cy="293641"/>
              </a:xfrm>
              <a:custGeom>
                <a:avLst/>
                <a:gdLst>
                  <a:gd name="connsiteX0" fmla="*/ 54704 w 3033620"/>
                  <a:gd name="connsiteY0" fmla="*/ 208346 h 306515"/>
                  <a:gd name="connsiteX1" fmla="*/ 2978917 w 3033620"/>
                  <a:gd name="connsiteY1" fmla="*/ 208346 h 306515"/>
                  <a:gd name="connsiteX2" fmla="*/ 3033620 w 3033620"/>
                  <a:gd name="connsiteY2" fmla="*/ 306515 h 306515"/>
                  <a:gd name="connsiteX3" fmla="*/ 0 w 3033620"/>
                  <a:gd name="connsiteY3" fmla="*/ 306515 h 306515"/>
                  <a:gd name="connsiteX4" fmla="*/ 113175 w 3033620"/>
                  <a:gd name="connsiteY4" fmla="*/ 103416 h 306515"/>
                  <a:gd name="connsiteX5" fmla="*/ 2920446 w 3033620"/>
                  <a:gd name="connsiteY5" fmla="*/ 103416 h 306515"/>
                  <a:gd name="connsiteX6" fmla="*/ 2961907 w 3033620"/>
                  <a:gd name="connsiteY6" fmla="*/ 177822 h 306515"/>
                  <a:gd name="connsiteX7" fmla="*/ 71713 w 3033620"/>
                  <a:gd name="connsiteY7" fmla="*/ 177822 h 306515"/>
                  <a:gd name="connsiteX8" fmla="*/ 170802 w 3033620"/>
                  <a:gd name="connsiteY8" fmla="*/ 0 h 306515"/>
                  <a:gd name="connsiteX9" fmla="*/ 2862818 w 3033620"/>
                  <a:gd name="connsiteY9" fmla="*/ 0 h 306515"/>
                  <a:gd name="connsiteX10" fmla="*/ 2903436 w 3033620"/>
                  <a:gd name="connsiteY10" fmla="*/ 72892 h 306515"/>
                  <a:gd name="connsiteX11" fmla="*/ 130184 w 3033620"/>
                  <a:gd name="connsiteY11" fmla="*/ 72892 h 306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033620" h="306515">
                    <a:moveTo>
                      <a:pt x="54704" y="208346"/>
                    </a:moveTo>
                    <a:lnTo>
                      <a:pt x="2978917" y="208346"/>
                    </a:lnTo>
                    <a:lnTo>
                      <a:pt x="3033620" y="306515"/>
                    </a:lnTo>
                    <a:lnTo>
                      <a:pt x="0" y="306515"/>
                    </a:lnTo>
                    <a:close/>
                    <a:moveTo>
                      <a:pt x="113175" y="103416"/>
                    </a:moveTo>
                    <a:lnTo>
                      <a:pt x="2920446" y="103416"/>
                    </a:lnTo>
                    <a:lnTo>
                      <a:pt x="2961907" y="177822"/>
                    </a:lnTo>
                    <a:lnTo>
                      <a:pt x="71713" y="177822"/>
                    </a:lnTo>
                    <a:close/>
                    <a:moveTo>
                      <a:pt x="170802" y="0"/>
                    </a:moveTo>
                    <a:lnTo>
                      <a:pt x="2862818" y="0"/>
                    </a:lnTo>
                    <a:lnTo>
                      <a:pt x="2903436" y="72892"/>
                    </a:lnTo>
                    <a:lnTo>
                      <a:pt x="130184" y="72892"/>
                    </a:lnTo>
                    <a:close/>
                  </a:path>
                </a:pathLst>
              </a:cu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0" name="台形 29">
                <a:extLst>
                  <a:ext uri="{FF2B5EF4-FFF2-40B4-BE49-F238E27FC236}">
                    <a16:creationId xmlns:a16="http://schemas.microsoft.com/office/drawing/2014/main" id="{DF16A2DD-F966-2D9B-9829-25B4B2A54D94}"/>
                  </a:ext>
                </a:extLst>
              </p:cNvPr>
              <p:cNvSpPr/>
              <p:nvPr/>
            </p:nvSpPr>
            <p:spPr>
              <a:xfrm>
                <a:off x="5614054" y="4421109"/>
                <a:ext cx="889593" cy="109836"/>
              </a:xfrm>
              <a:prstGeom prst="trapezoid">
                <a:avLst>
                  <a:gd name="adj" fmla="val 55724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1" name="四角形: 上の 2 つの角を丸める 30">
                <a:extLst>
                  <a:ext uri="{FF2B5EF4-FFF2-40B4-BE49-F238E27FC236}">
                    <a16:creationId xmlns:a16="http://schemas.microsoft.com/office/drawing/2014/main" id="{665736CA-BD82-DF8A-C4B7-C875DB30D0BB}"/>
                  </a:ext>
                </a:extLst>
              </p:cNvPr>
              <p:cNvSpPr/>
              <p:nvPr/>
            </p:nvSpPr>
            <p:spPr>
              <a:xfrm>
                <a:off x="4803366" y="2383203"/>
                <a:ext cx="2526212" cy="1484325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accent3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上の 2 つの角を丸める 31">
                <a:extLst>
                  <a:ext uri="{FF2B5EF4-FFF2-40B4-BE49-F238E27FC236}">
                    <a16:creationId xmlns:a16="http://schemas.microsoft.com/office/drawing/2014/main" id="{FE7F5B50-5194-E742-8205-D5D5CC53AB9C}"/>
                  </a:ext>
                </a:extLst>
              </p:cNvPr>
              <p:cNvSpPr/>
              <p:nvPr/>
            </p:nvSpPr>
            <p:spPr>
              <a:xfrm>
                <a:off x="5077115" y="2504930"/>
                <a:ext cx="1971967" cy="1362597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33" name="グループ化 32">
                <a:extLst>
                  <a:ext uri="{FF2B5EF4-FFF2-40B4-BE49-F238E27FC236}">
                    <a16:creationId xmlns:a16="http://schemas.microsoft.com/office/drawing/2014/main" id="{0AEF96AB-7379-C427-BF8E-D466BD8A5090}"/>
                  </a:ext>
                </a:extLst>
              </p:cNvPr>
              <p:cNvGrpSpPr/>
              <p:nvPr/>
            </p:nvGrpSpPr>
            <p:grpSpPr>
              <a:xfrm>
                <a:off x="6454994" y="2785063"/>
                <a:ext cx="492781" cy="609165"/>
                <a:chOff x="1263914" y="3178175"/>
                <a:chExt cx="677544" cy="837565"/>
              </a:xfrm>
            </p:grpSpPr>
            <p:sp>
              <p:nvSpPr>
                <p:cNvPr id="40" name="四角形: 上の 2 つの角を丸める 39">
                  <a:extLst>
                    <a:ext uri="{FF2B5EF4-FFF2-40B4-BE49-F238E27FC236}">
                      <a16:creationId xmlns:a16="http://schemas.microsoft.com/office/drawing/2014/main" id="{D967CA82-097C-BDC6-7D45-2F6B28088AC3}"/>
                    </a:ext>
                  </a:extLst>
                </p:cNvPr>
                <p:cNvSpPr/>
                <p:nvPr/>
              </p:nvSpPr>
              <p:spPr>
                <a:xfrm>
                  <a:off x="1263914" y="3178175"/>
                  <a:ext cx="677544" cy="837565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00B0F0"/>
                </a:solidFill>
                <a:ln>
                  <a:noFill/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1" name="フリーフォーム: 図形 40">
                  <a:extLst>
                    <a:ext uri="{FF2B5EF4-FFF2-40B4-BE49-F238E27FC236}">
                      <a16:creationId xmlns:a16="http://schemas.microsoft.com/office/drawing/2014/main" id="{B7C79579-7159-A60A-5BC5-EF99F025354B}"/>
                    </a:ext>
                  </a:extLst>
                </p:cNvPr>
                <p:cNvSpPr/>
                <p:nvPr/>
              </p:nvSpPr>
              <p:spPr>
                <a:xfrm>
                  <a:off x="1354089" y="3269310"/>
                  <a:ext cx="502393" cy="745710"/>
                </a:xfrm>
                <a:custGeom>
                  <a:avLst/>
                  <a:gdLst>
                    <a:gd name="connsiteX0" fmla="*/ 332594 w 534872"/>
                    <a:gd name="connsiteY0" fmla="*/ 973 h 793920"/>
                    <a:gd name="connsiteX1" fmla="*/ 449115 w 534872"/>
                    <a:gd name="connsiteY1" fmla="*/ 59481 h 793920"/>
                    <a:gd name="connsiteX2" fmla="*/ 507623 w 534872"/>
                    <a:gd name="connsiteY2" fmla="*/ 176002 h 793920"/>
                    <a:gd name="connsiteX3" fmla="*/ 503939 w 534872"/>
                    <a:gd name="connsiteY3" fmla="*/ 219124 h 793920"/>
                    <a:gd name="connsiteX4" fmla="*/ 505516 w 534872"/>
                    <a:gd name="connsiteY4" fmla="*/ 220405 h 793920"/>
                    <a:gd name="connsiteX5" fmla="*/ 520442 w 534872"/>
                    <a:gd name="connsiteY5" fmla="*/ 263830 h 793920"/>
                    <a:gd name="connsiteX6" fmla="*/ 469482 w 534872"/>
                    <a:gd name="connsiteY6" fmla="*/ 325242 h 793920"/>
                    <a:gd name="connsiteX7" fmla="*/ 465484 w 534872"/>
                    <a:gd name="connsiteY7" fmla="*/ 324269 h 793920"/>
                    <a:gd name="connsiteX8" fmla="*/ 456606 w 534872"/>
                    <a:gd name="connsiteY8" fmla="*/ 357251 h 793920"/>
                    <a:gd name="connsiteX9" fmla="*/ 345849 w 534872"/>
                    <a:gd name="connsiteY9" fmla="*/ 484974 h 793920"/>
                    <a:gd name="connsiteX10" fmla="*/ 313755 w 534872"/>
                    <a:gd name="connsiteY10" fmla="*/ 496463 h 793920"/>
                    <a:gd name="connsiteX11" fmla="*/ 329902 w 534872"/>
                    <a:gd name="connsiteY11" fmla="*/ 561049 h 793920"/>
                    <a:gd name="connsiteX12" fmla="*/ 380091 w 534872"/>
                    <a:gd name="connsiteY12" fmla="*/ 561049 h 793920"/>
                    <a:gd name="connsiteX13" fmla="*/ 380091 w 534872"/>
                    <a:gd name="connsiteY13" fmla="*/ 561050 h 793920"/>
                    <a:gd name="connsiteX14" fmla="*/ 434104 w 534872"/>
                    <a:gd name="connsiteY14" fmla="*/ 561050 h 793920"/>
                    <a:gd name="connsiteX15" fmla="*/ 534872 w 534872"/>
                    <a:gd name="connsiteY15" fmla="*/ 661818 h 793920"/>
                    <a:gd name="connsiteX16" fmla="*/ 534872 w 534872"/>
                    <a:gd name="connsiteY16" fmla="*/ 793920 h 793920"/>
                    <a:gd name="connsiteX17" fmla="*/ 0 w 534872"/>
                    <a:gd name="connsiteY17" fmla="*/ 793920 h 793920"/>
                    <a:gd name="connsiteX18" fmla="*/ 0 w 534872"/>
                    <a:gd name="connsiteY18" fmla="*/ 661818 h 793920"/>
                    <a:gd name="connsiteX19" fmla="*/ 100768 w 534872"/>
                    <a:gd name="connsiteY19" fmla="*/ 561050 h 793920"/>
                    <a:gd name="connsiteX20" fmla="*/ 149581 w 534872"/>
                    <a:gd name="connsiteY20" fmla="*/ 561050 h 793920"/>
                    <a:gd name="connsiteX21" fmla="*/ 149581 w 534872"/>
                    <a:gd name="connsiteY21" fmla="*/ 561049 h 793920"/>
                    <a:gd name="connsiteX22" fmla="*/ 199774 w 534872"/>
                    <a:gd name="connsiteY22" fmla="*/ 561049 h 793920"/>
                    <a:gd name="connsiteX23" fmla="*/ 215921 w 534872"/>
                    <a:gd name="connsiteY23" fmla="*/ 496463 h 793920"/>
                    <a:gd name="connsiteX24" fmla="*/ 183827 w 534872"/>
                    <a:gd name="connsiteY24" fmla="*/ 484974 h 793920"/>
                    <a:gd name="connsiteX25" fmla="*/ 73070 w 534872"/>
                    <a:gd name="connsiteY25" fmla="*/ 357251 h 793920"/>
                    <a:gd name="connsiteX26" fmla="*/ 64070 w 534872"/>
                    <a:gd name="connsiteY26" fmla="*/ 323816 h 793920"/>
                    <a:gd name="connsiteX27" fmla="*/ 58211 w 534872"/>
                    <a:gd name="connsiteY27" fmla="*/ 325242 h 793920"/>
                    <a:gd name="connsiteX28" fmla="*/ 7251 w 534872"/>
                    <a:gd name="connsiteY28" fmla="*/ 263830 h 793920"/>
                    <a:gd name="connsiteX29" fmla="*/ 22177 w 534872"/>
                    <a:gd name="connsiteY29" fmla="*/ 220405 h 793920"/>
                    <a:gd name="connsiteX30" fmla="*/ 31870 w 534872"/>
                    <a:gd name="connsiteY30" fmla="*/ 212529 h 793920"/>
                    <a:gd name="connsiteX31" fmla="*/ 28750 w 534872"/>
                    <a:gd name="connsiteY31" fmla="*/ 176003 h 793920"/>
                    <a:gd name="connsiteX32" fmla="*/ 87258 w 534872"/>
                    <a:gd name="connsiteY32" fmla="*/ 59482 h 793920"/>
                    <a:gd name="connsiteX33" fmla="*/ 203779 w 534872"/>
                    <a:gd name="connsiteY33" fmla="*/ 974 h 793920"/>
                    <a:gd name="connsiteX34" fmla="*/ 261782 w 534872"/>
                    <a:gd name="connsiteY34" fmla="*/ 5929 h 793920"/>
                    <a:gd name="connsiteX35" fmla="*/ 268186 w 534872"/>
                    <a:gd name="connsiteY35" fmla="*/ 9753 h 793920"/>
                    <a:gd name="connsiteX36" fmla="*/ 274591 w 534872"/>
                    <a:gd name="connsiteY36" fmla="*/ 5928 h 793920"/>
                    <a:gd name="connsiteX37" fmla="*/ 332594 w 534872"/>
                    <a:gd name="connsiteY37" fmla="*/ 973 h 7939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534872" h="793920">
                      <a:moveTo>
                        <a:pt x="332594" y="973"/>
                      </a:moveTo>
                      <a:cubicBezTo>
                        <a:pt x="372912" y="5448"/>
                        <a:pt x="414938" y="25305"/>
                        <a:pt x="449115" y="59481"/>
                      </a:cubicBezTo>
                      <a:cubicBezTo>
                        <a:pt x="483291" y="93658"/>
                        <a:pt x="503148" y="135684"/>
                        <a:pt x="507623" y="176002"/>
                      </a:cubicBezTo>
                      <a:lnTo>
                        <a:pt x="503939" y="219124"/>
                      </a:lnTo>
                      <a:lnTo>
                        <a:pt x="505516" y="220405"/>
                      </a:lnTo>
                      <a:cubicBezTo>
                        <a:pt x="514738" y="231518"/>
                        <a:pt x="520442" y="246871"/>
                        <a:pt x="520442" y="263830"/>
                      </a:cubicBezTo>
                      <a:cubicBezTo>
                        <a:pt x="520442" y="297747"/>
                        <a:pt x="497626" y="325242"/>
                        <a:pt x="469482" y="325242"/>
                      </a:cubicBezTo>
                      <a:lnTo>
                        <a:pt x="465484" y="324269"/>
                      </a:lnTo>
                      <a:lnTo>
                        <a:pt x="456606" y="357251"/>
                      </a:lnTo>
                      <a:cubicBezTo>
                        <a:pt x="435542" y="414678"/>
                        <a:pt x="395648" y="460684"/>
                        <a:pt x="345849" y="484974"/>
                      </a:cubicBezTo>
                      <a:lnTo>
                        <a:pt x="313755" y="496463"/>
                      </a:lnTo>
                      <a:lnTo>
                        <a:pt x="329902" y="561049"/>
                      </a:lnTo>
                      <a:lnTo>
                        <a:pt x="380091" y="561049"/>
                      </a:lnTo>
                      <a:lnTo>
                        <a:pt x="380091" y="561050"/>
                      </a:lnTo>
                      <a:lnTo>
                        <a:pt x="434104" y="561050"/>
                      </a:lnTo>
                      <a:cubicBezTo>
                        <a:pt x="489757" y="561050"/>
                        <a:pt x="534872" y="606165"/>
                        <a:pt x="534872" y="661818"/>
                      </a:cubicBezTo>
                      <a:lnTo>
                        <a:pt x="534872" y="793920"/>
                      </a:lnTo>
                      <a:lnTo>
                        <a:pt x="0" y="793920"/>
                      </a:lnTo>
                      <a:lnTo>
                        <a:pt x="0" y="661818"/>
                      </a:lnTo>
                      <a:cubicBezTo>
                        <a:pt x="0" y="606165"/>
                        <a:pt x="45115" y="561050"/>
                        <a:pt x="100768" y="561050"/>
                      </a:cubicBezTo>
                      <a:lnTo>
                        <a:pt x="149581" y="561050"/>
                      </a:lnTo>
                      <a:lnTo>
                        <a:pt x="149581" y="561049"/>
                      </a:lnTo>
                      <a:lnTo>
                        <a:pt x="199774" y="561049"/>
                      </a:lnTo>
                      <a:lnTo>
                        <a:pt x="215921" y="496463"/>
                      </a:lnTo>
                      <a:lnTo>
                        <a:pt x="183827" y="484974"/>
                      </a:lnTo>
                      <a:cubicBezTo>
                        <a:pt x="134028" y="460684"/>
                        <a:pt x="94134" y="414678"/>
                        <a:pt x="73070" y="357251"/>
                      </a:cubicBezTo>
                      <a:lnTo>
                        <a:pt x="64070" y="323816"/>
                      </a:lnTo>
                      <a:lnTo>
                        <a:pt x="58211" y="325242"/>
                      </a:lnTo>
                      <a:cubicBezTo>
                        <a:pt x="30067" y="325242"/>
                        <a:pt x="7251" y="297747"/>
                        <a:pt x="7251" y="263830"/>
                      </a:cubicBezTo>
                      <a:cubicBezTo>
                        <a:pt x="7251" y="246871"/>
                        <a:pt x="12955" y="231518"/>
                        <a:pt x="22177" y="220405"/>
                      </a:cubicBezTo>
                      <a:lnTo>
                        <a:pt x="31870" y="212529"/>
                      </a:lnTo>
                      <a:lnTo>
                        <a:pt x="28750" y="176003"/>
                      </a:lnTo>
                      <a:cubicBezTo>
                        <a:pt x="33225" y="135685"/>
                        <a:pt x="53082" y="93659"/>
                        <a:pt x="87258" y="59482"/>
                      </a:cubicBezTo>
                      <a:cubicBezTo>
                        <a:pt x="121435" y="25306"/>
                        <a:pt x="163461" y="5449"/>
                        <a:pt x="203779" y="974"/>
                      </a:cubicBezTo>
                      <a:cubicBezTo>
                        <a:pt x="223938" y="-1264"/>
                        <a:pt x="243671" y="344"/>
                        <a:pt x="261782" y="5929"/>
                      </a:cubicBezTo>
                      <a:lnTo>
                        <a:pt x="268186" y="9753"/>
                      </a:lnTo>
                      <a:lnTo>
                        <a:pt x="274591" y="5928"/>
                      </a:lnTo>
                      <a:cubicBezTo>
                        <a:pt x="292702" y="343"/>
                        <a:pt x="312435" y="-1265"/>
                        <a:pt x="332594" y="97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4" name="正方形/長方形 33">
                <a:extLst>
                  <a:ext uri="{FF2B5EF4-FFF2-40B4-BE49-F238E27FC236}">
                    <a16:creationId xmlns:a16="http://schemas.microsoft.com/office/drawing/2014/main" id="{107AAB3A-B222-FD1C-E799-47649E52A51E}"/>
                  </a:ext>
                </a:extLst>
              </p:cNvPr>
              <p:cNvSpPr/>
              <p:nvPr/>
            </p:nvSpPr>
            <p:spPr>
              <a:xfrm>
                <a:off x="5203823" y="2629688"/>
                <a:ext cx="1743951" cy="103305"/>
              </a:xfrm>
              <a:prstGeom prst="rect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7A987318-0E87-E813-EFDD-411CE5071E86}"/>
                  </a:ext>
                </a:extLst>
              </p:cNvPr>
              <p:cNvSpPr/>
              <p:nvPr/>
            </p:nvSpPr>
            <p:spPr>
              <a:xfrm>
                <a:off x="5203823" y="2784811"/>
                <a:ext cx="1184241" cy="608893"/>
              </a:xfrm>
              <a:custGeom>
                <a:avLst/>
                <a:gdLst>
                  <a:gd name="connsiteX0" fmla="*/ 0 w 1236160"/>
                  <a:gd name="connsiteY0" fmla="*/ 1044575 h 1090294"/>
                  <a:gd name="connsiteX1" fmla="*/ 1236160 w 1236160"/>
                  <a:gd name="connsiteY1" fmla="*/ 1044575 h 1090294"/>
                  <a:gd name="connsiteX2" fmla="*/ 1236160 w 1236160"/>
                  <a:gd name="connsiteY2" fmla="*/ 1090294 h 1090294"/>
                  <a:gd name="connsiteX3" fmla="*/ 0 w 1236160"/>
                  <a:gd name="connsiteY3" fmla="*/ 1090294 h 1090294"/>
                  <a:gd name="connsiteX4" fmla="*/ 0 w 1236160"/>
                  <a:gd name="connsiteY4" fmla="*/ 949610 h 1090294"/>
                  <a:gd name="connsiteX5" fmla="*/ 1236160 w 1236160"/>
                  <a:gd name="connsiteY5" fmla="*/ 949610 h 1090294"/>
                  <a:gd name="connsiteX6" fmla="*/ 1236160 w 1236160"/>
                  <a:gd name="connsiteY6" fmla="*/ 995329 h 1090294"/>
                  <a:gd name="connsiteX7" fmla="*/ 0 w 1236160"/>
                  <a:gd name="connsiteY7" fmla="*/ 995329 h 1090294"/>
                  <a:gd name="connsiteX8" fmla="*/ 0 w 1236160"/>
                  <a:gd name="connsiteY8" fmla="*/ 854649 h 1090294"/>
                  <a:gd name="connsiteX9" fmla="*/ 1236160 w 1236160"/>
                  <a:gd name="connsiteY9" fmla="*/ 854649 h 1090294"/>
                  <a:gd name="connsiteX10" fmla="*/ 1236160 w 1236160"/>
                  <a:gd name="connsiteY10" fmla="*/ 900368 h 1090294"/>
                  <a:gd name="connsiteX11" fmla="*/ 0 w 1236160"/>
                  <a:gd name="connsiteY11" fmla="*/ 900368 h 1090294"/>
                  <a:gd name="connsiteX12" fmla="*/ 0 w 1236160"/>
                  <a:gd name="connsiteY12" fmla="*/ 759688 h 1090294"/>
                  <a:gd name="connsiteX13" fmla="*/ 1236160 w 1236160"/>
                  <a:gd name="connsiteY13" fmla="*/ 759688 h 1090294"/>
                  <a:gd name="connsiteX14" fmla="*/ 1236160 w 1236160"/>
                  <a:gd name="connsiteY14" fmla="*/ 805407 h 1090294"/>
                  <a:gd name="connsiteX15" fmla="*/ 0 w 1236160"/>
                  <a:gd name="connsiteY15" fmla="*/ 805407 h 1090294"/>
                  <a:gd name="connsiteX16" fmla="*/ 0 w 1236160"/>
                  <a:gd name="connsiteY16" fmla="*/ 664727 h 1090294"/>
                  <a:gd name="connsiteX17" fmla="*/ 1236160 w 1236160"/>
                  <a:gd name="connsiteY17" fmla="*/ 664727 h 1090294"/>
                  <a:gd name="connsiteX18" fmla="*/ 1236160 w 1236160"/>
                  <a:gd name="connsiteY18" fmla="*/ 710446 h 1090294"/>
                  <a:gd name="connsiteX19" fmla="*/ 0 w 1236160"/>
                  <a:gd name="connsiteY19" fmla="*/ 710446 h 1090294"/>
                  <a:gd name="connsiteX20" fmla="*/ 0 w 1236160"/>
                  <a:gd name="connsiteY20" fmla="*/ 569766 h 1090294"/>
                  <a:gd name="connsiteX21" fmla="*/ 1236160 w 1236160"/>
                  <a:gd name="connsiteY21" fmla="*/ 569766 h 1090294"/>
                  <a:gd name="connsiteX22" fmla="*/ 1236160 w 1236160"/>
                  <a:gd name="connsiteY22" fmla="*/ 615485 h 1090294"/>
                  <a:gd name="connsiteX23" fmla="*/ 0 w 1236160"/>
                  <a:gd name="connsiteY23" fmla="*/ 615485 h 1090294"/>
                  <a:gd name="connsiteX24" fmla="*/ 0 w 1236160"/>
                  <a:gd name="connsiteY24" fmla="*/ 474805 h 1090294"/>
                  <a:gd name="connsiteX25" fmla="*/ 1236160 w 1236160"/>
                  <a:gd name="connsiteY25" fmla="*/ 474805 h 1090294"/>
                  <a:gd name="connsiteX26" fmla="*/ 1236160 w 1236160"/>
                  <a:gd name="connsiteY26" fmla="*/ 520524 h 1090294"/>
                  <a:gd name="connsiteX27" fmla="*/ 0 w 1236160"/>
                  <a:gd name="connsiteY27" fmla="*/ 520524 h 1090294"/>
                  <a:gd name="connsiteX28" fmla="*/ 0 w 1236160"/>
                  <a:gd name="connsiteY28" fmla="*/ 379844 h 1090294"/>
                  <a:gd name="connsiteX29" fmla="*/ 1236160 w 1236160"/>
                  <a:gd name="connsiteY29" fmla="*/ 379844 h 1090294"/>
                  <a:gd name="connsiteX30" fmla="*/ 1236160 w 1236160"/>
                  <a:gd name="connsiteY30" fmla="*/ 425563 h 1090294"/>
                  <a:gd name="connsiteX31" fmla="*/ 0 w 1236160"/>
                  <a:gd name="connsiteY31" fmla="*/ 425563 h 1090294"/>
                  <a:gd name="connsiteX32" fmla="*/ 0 w 1236160"/>
                  <a:gd name="connsiteY32" fmla="*/ 284883 h 1090294"/>
                  <a:gd name="connsiteX33" fmla="*/ 1236160 w 1236160"/>
                  <a:gd name="connsiteY33" fmla="*/ 284883 h 1090294"/>
                  <a:gd name="connsiteX34" fmla="*/ 1236160 w 1236160"/>
                  <a:gd name="connsiteY34" fmla="*/ 330602 h 1090294"/>
                  <a:gd name="connsiteX35" fmla="*/ 0 w 1236160"/>
                  <a:gd name="connsiteY35" fmla="*/ 330602 h 1090294"/>
                  <a:gd name="connsiteX36" fmla="*/ 0 w 1236160"/>
                  <a:gd name="connsiteY36" fmla="*/ 189922 h 1090294"/>
                  <a:gd name="connsiteX37" fmla="*/ 1236160 w 1236160"/>
                  <a:gd name="connsiteY37" fmla="*/ 189922 h 1090294"/>
                  <a:gd name="connsiteX38" fmla="*/ 1236160 w 1236160"/>
                  <a:gd name="connsiteY38" fmla="*/ 235641 h 1090294"/>
                  <a:gd name="connsiteX39" fmla="*/ 0 w 1236160"/>
                  <a:gd name="connsiteY39" fmla="*/ 235641 h 1090294"/>
                  <a:gd name="connsiteX40" fmla="*/ 0 w 1236160"/>
                  <a:gd name="connsiteY40" fmla="*/ 94961 h 1090294"/>
                  <a:gd name="connsiteX41" fmla="*/ 1236160 w 1236160"/>
                  <a:gd name="connsiteY41" fmla="*/ 94961 h 1090294"/>
                  <a:gd name="connsiteX42" fmla="*/ 1236160 w 1236160"/>
                  <a:gd name="connsiteY42" fmla="*/ 140680 h 1090294"/>
                  <a:gd name="connsiteX43" fmla="*/ 0 w 1236160"/>
                  <a:gd name="connsiteY43" fmla="*/ 140680 h 1090294"/>
                  <a:gd name="connsiteX44" fmla="*/ 0 w 1236160"/>
                  <a:gd name="connsiteY44" fmla="*/ 0 h 1090294"/>
                  <a:gd name="connsiteX45" fmla="*/ 1236160 w 1236160"/>
                  <a:gd name="connsiteY45" fmla="*/ 0 h 1090294"/>
                  <a:gd name="connsiteX46" fmla="*/ 1236160 w 1236160"/>
                  <a:gd name="connsiteY46" fmla="*/ 45719 h 1090294"/>
                  <a:gd name="connsiteX47" fmla="*/ 0 w 1236160"/>
                  <a:gd name="connsiteY47" fmla="*/ 45719 h 10902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1236160" h="1090294">
                    <a:moveTo>
                      <a:pt x="0" y="1044575"/>
                    </a:moveTo>
                    <a:lnTo>
                      <a:pt x="1236160" y="1044575"/>
                    </a:lnTo>
                    <a:lnTo>
                      <a:pt x="1236160" y="1090294"/>
                    </a:lnTo>
                    <a:lnTo>
                      <a:pt x="0" y="1090294"/>
                    </a:lnTo>
                    <a:close/>
                    <a:moveTo>
                      <a:pt x="0" y="949610"/>
                    </a:moveTo>
                    <a:lnTo>
                      <a:pt x="1236160" y="949610"/>
                    </a:lnTo>
                    <a:lnTo>
                      <a:pt x="1236160" y="995329"/>
                    </a:lnTo>
                    <a:lnTo>
                      <a:pt x="0" y="995329"/>
                    </a:lnTo>
                    <a:close/>
                    <a:moveTo>
                      <a:pt x="0" y="854649"/>
                    </a:moveTo>
                    <a:lnTo>
                      <a:pt x="1236160" y="854649"/>
                    </a:lnTo>
                    <a:lnTo>
                      <a:pt x="1236160" y="900368"/>
                    </a:lnTo>
                    <a:lnTo>
                      <a:pt x="0" y="900368"/>
                    </a:lnTo>
                    <a:close/>
                    <a:moveTo>
                      <a:pt x="0" y="759688"/>
                    </a:moveTo>
                    <a:lnTo>
                      <a:pt x="1236160" y="759688"/>
                    </a:lnTo>
                    <a:lnTo>
                      <a:pt x="1236160" y="805407"/>
                    </a:lnTo>
                    <a:lnTo>
                      <a:pt x="0" y="805407"/>
                    </a:lnTo>
                    <a:close/>
                    <a:moveTo>
                      <a:pt x="0" y="664727"/>
                    </a:moveTo>
                    <a:lnTo>
                      <a:pt x="1236160" y="664727"/>
                    </a:lnTo>
                    <a:lnTo>
                      <a:pt x="1236160" y="710446"/>
                    </a:lnTo>
                    <a:lnTo>
                      <a:pt x="0" y="710446"/>
                    </a:lnTo>
                    <a:close/>
                    <a:moveTo>
                      <a:pt x="0" y="569766"/>
                    </a:moveTo>
                    <a:lnTo>
                      <a:pt x="1236160" y="569766"/>
                    </a:lnTo>
                    <a:lnTo>
                      <a:pt x="1236160" y="615485"/>
                    </a:lnTo>
                    <a:lnTo>
                      <a:pt x="0" y="615485"/>
                    </a:lnTo>
                    <a:close/>
                    <a:moveTo>
                      <a:pt x="0" y="474805"/>
                    </a:moveTo>
                    <a:lnTo>
                      <a:pt x="1236160" y="474805"/>
                    </a:lnTo>
                    <a:lnTo>
                      <a:pt x="1236160" y="520524"/>
                    </a:lnTo>
                    <a:lnTo>
                      <a:pt x="0" y="520524"/>
                    </a:lnTo>
                    <a:close/>
                    <a:moveTo>
                      <a:pt x="0" y="379844"/>
                    </a:moveTo>
                    <a:lnTo>
                      <a:pt x="1236160" y="379844"/>
                    </a:lnTo>
                    <a:lnTo>
                      <a:pt x="1236160" y="425563"/>
                    </a:lnTo>
                    <a:lnTo>
                      <a:pt x="0" y="425563"/>
                    </a:lnTo>
                    <a:close/>
                    <a:moveTo>
                      <a:pt x="0" y="284883"/>
                    </a:moveTo>
                    <a:lnTo>
                      <a:pt x="1236160" y="284883"/>
                    </a:lnTo>
                    <a:lnTo>
                      <a:pt x="1236160" y="330602"/>
                    </a:lnTo>
                    <a:lnTo>
                      <a:pt x="0" y="330602"/>
                    </a:lnTo>
                    <a:close/>
                    <a:moveTo>
                      <a:pt x="0" y="189922"/>
                    </a:moveTo>
                    <a:lnTo>
                      <a:pt x="1236160" y="189922"/>
                    </a:lnTo>
                    <a:lnTo>
                      <a:pt x="1236160" y="235641"/>
                    </a:lnTo>
                    <a:lnTo>
                      <a:pt x="0" y="235641"/>
                    </a:lnTo>
                    <a:close/>
                    <a:moveTo>
                      <a:pt x="0" y="94961"/>
                    </a:moveTo>
                    <a:lnTo>
                      <a:pt x="1236160" y="94961"/>
                    </a:lnTo>
                    <a:lnTo>
                      <a:pt x="1236160" y="140680"/>
                    </a:lnTo>
                    <a:lnTo>
                      <a:pt x="0" y="140680"/>
                    </a:lnTo>
                    <a:close/>
                    <a:moveTo>
                      <a:pt x="0" y="0"/>
                    </a:moveTo>
                    <a:lnTo>
                      <a:pt x="1236160" y="0"/>
                    </a:lnTo>
                    <a:lnTo>
                      <a:pt x="1236160" y="45719"/>
                    </a:lnTo>
                    <a:lnTo>
                      <a:pt x="0" y="45719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正方形/長方形 35">
                <a:extLst>
                  <a:ext uri="{FF2B5EF4-FFF2-40B4-BE49-F238E27FC236}">
                    <a16:creationId xmlns:a16="http://schemas.microsoft.com/office/drawing/2014/main" id="{BB81DA90-3D26-79F3-A099-A05DF5A6D3B1}"/>
                  </a:ext>
                </a:extLst>
              </p:cNvPr>
              <p:cNvSpPr/>
              <p:nvPr/>
            </p:nvSpPr>
            <p:spPr>
              <a:xfrm>
                <a:off x="5203823" y="3491083"/>
                <a:ext cx="1184241" cy="103305"/>
              </a:xfrm>
              <a:prstGeom prst="rect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フリーフォーム: 図形 36">
                <a:extLst>
                  <a:ext uri="{FF2B5EF4-FFF2-40B4-BE49-F238E27FC236}">
                    <a16:creationId xmlns:a16="http://schemas.microsoft.com/office/drawing/2014/main" id="{A0BC5FA3-8CB8-9A17-4EB9-DA4CC65EE055}"/>
                  </a:ext>
                </a:extLst>
              </p:cNvPr>
              <p:cNvSpPr/>
              <p:nvPr/>
            </p:nvSpPr>
            <p:spPr>
              <a:xfrm>
                <a:off x="5203823" y="3636474"/>
                <a:ext cx="1184241" cy="184631"/>
              </a:xfrm>
              <a:custGeom>
                <a:avLst/>
                <a:gdLst>
                  <a:gd name="connsiteX0" fmla="*/ 0 w 1236160"/>
                  <a:gd name="connsiteY0" fmla="*/ 166073 h 192725"/>
                  <a:gd name="connsiteX1" fmla="*/ 1236160 w 1236160"/>
                  <a:gd name="connsiteY1" fmla="*/ 166073 h 192725"/>
                  <a:gd name="connsiteX2" fmla="*/ 1236160 w 1236160"/>
                  <a:gd name="connsiteY2" fmla="*/ 192725 h 192725"/>
                  <a:gd name="connsiteX3" fmla="*/ 0 w 1236160"/>
                  <a:gd name="connsiteY3" fmla="*/ 192725 h 192725"/>
                  <a:gd name="connsiteX4" fmla="*/ 0 w 1236160"/>
                  <a:gd name="connsiteY4" fmla="*/ 110715 h 192725"/>
                  <a:gd name="connsiteX5" fmla="*/ 1236160 w 1236160"/>
                  <a:gd name="connsiteY5" fmla="*/ 110715 h 192725"/>
                  <a:gd name="connsiteX6" fmla="*/ 1236160 w 1236160"/>
                  <a:gd name="connsiteY6" fmla="*/ 137367 h 192725"/>
                  <a:gd name="connsiteX7" fmla="*/ 0 w 1236160"/>
                  <a:gd name="connsiteY7" fmla="*/ 137367 h 192725"/>
                  <a:gd name="connsiteX8" fmla="*/ 0 w 1236160"/>
                  <a:gd name="connsiteY8" fmla="*/ 55358 h 192725"/>
                  <a:gd name="connsiteX9" fmla="*/ 1236160 w 1236160"/>
                  <a:gd name="connsiteY9" fmla="*/ 55358 h 192725"/>
                  <a:gd name="connsiteX10" fmla="*/ 1236160 w 1236160"/>
                  <a:gd name="connsiteY10" fmla="*/ 82010 h 192725"/>
                  <a:gd name="connsiteX11" fmla="*/ 0 w 1236160"/>
                  <a:gd name="connsiteY11" fmla="*/ 82010 h 192725"/>
                  <a:gd name="connsiteX12" fmla="*/ 0 w 1236160"/>
                  <a:gd name="connsiteY12" fmla="*/ 0 h 192725"/>
                  <a:gd name="connsiteX13" fmla="*/ 1236160 w 1236160"/>
                  <a:gd name="connsiteY13" fmla="*/ 0 h 192725"/>
                  <a:gd name="connsiteX14" fmla="*/ 1236160 w 1236160"/>
                  <a:gd name="connsiteY14" fmla="*/ 26652 h 192725"/>
                  <a:gd name="connsiteX15" fmla="*/ 0 w 1236160"/>
                  <a:gd name="connsiteY15" fmla="*/ 26652 h 1927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236160" h="192725">
                    <a:moveTo>
                      <a:pt x="0" y="166073"/>
                    </a:moveTo>
                    <a:lnTo>
                      <a:pt x="1236160" y="166073"/>
                    </a:lnTo>
                    <a:lnTo>
                      <a:pt x="1236160" y="192725"/>
                    </a:lnTo>
                    <a:lnTo>
                      <a:pt x="0" y="192725"/>
                    </a:lnTo>
                    <a:close/>
                    <a:moveTo>
                      <a:pt x="0" y="110715"/>
                    </a:moveTo>
                    <a:lnTo>
                      <a:pt x="1236160" y="110715"/>
                    </a:lnTo>
                    <a:lnTo>
                      <a:pt x="1236160" y="137367"/>
                    </a:lnTo>
                    <a:lnTo>
                      <a:pt x="0" y="137367"/>
                    </a:lnTo>
                    <a:close/>
                    <a:moveTo>
                      <a:pt x="0" y="55358"/>
                    </a:moveTo>
                    <a:lnTo>
                      <a:pt x="1236160" y="55358"/>
                    </a:lnTo>
                    <a:lnTo>
                      <a:pt x="1236160" y="82010"/>
                    </a:lnTo>
                    <a:lnTo>
                      <a:pt x="0" y="82010"/>
                    </a:lnTo>
                    <a:close/>
                    <a:moveTo>
                      <a:pt x="0" y="0"/>
                    </a:moveTo>
                    <a:lnTo>
                      <a:pt x="1236160" y="0"/>
                    </a:lnTo>
                    <a:lnTo>
                      <a:pt x="1236160" y="26652"/>
                    </a:lnTo>
                    <a:lnTo>
                      <a:pt x="0" y="26652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正方形/長方形 37">
                <a:extLst>
                  <a:ext uri="{FF2B5EF4-FFF2-40B4-BE49-F238E27FC236}">
                    <a16:creationId xmlns:a16="http://schemas.microsoft.com/office/drawing/2014/main" id="{6657AF7C-B5F6-6312-DB0A-592502B71126}"/>
                  </a:ext>
                </a:extLst>
              </p:cNvPr>
              <p:cNvSpPr/>
              <p:nvPr/>
            </p:nvSpPr>
            <p:spPr>
              <a:xfrm>
                <a:off x="6451562" y="3387777"/>
                <a:ext cx="499208" cy="230335"/>
              </a:xfrm>
              <a:prstGeom prst="rect">
                <a:avLst/>
              </a:prstGeom>
              <a:solidFill>
                <a:schemeClr val="accent6">
                  <a:lumMod val="40000"/>
                  <a:lumOff val="6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正方形/長方形 38">
                <a:extLst>
                  <a:ext uri="{FF2B5EF4-FFF2-40B4-BE49-F238E27FC236}">
                    <a16:creationId xmlns:a16="http://schemas.microsoft.com/office/drawing/2014/main" id="{DB3877E1-F377-5ED1-BFD0-42FEFEC72C46}"/>
                  </a:ext>
                </a:extLst>
              </p:cNvPr>
              <p:cNvSpPr/>
              <p:nvPr/>
            </p:nvSpPr>
            <p:spPr>
              <a:xfrm>
                <a:off x="6451562" y="3615840"/>
                <a:ext cx="499208" cy="248462"/>
              </a:xfrm>
              <a:prstGeom prst="rect">
                <a:avLst/>
              </a:pr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CFE4172C-CE60-4AA6-5E64-553400211DCC}"/>
                </a:ext>
              </a:extLst>
            </p:cNvPr>
            <p:cNvGrpSpPr/>
            <p:nvPr/>
          </p:nvGrpSpPr>
          <p:grpSpPr>
            <a:xfrm>
              <a:off x="2115289" y="2717465"/>
              <a:ext cx="2631353" cy="2970330"/>
              <a:chOff x="4144556" y="2837765"/>
              <a:chExt cx="2746715" cy="3100553"/>
            </a:xfrm>
          </p:grpSpPr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CBEC53AB-6AA8-5215-C77D-D8899D399845}"/>
                  </a:ext>
                </a:extLst>
              </p:cNvPr>
              <p:cNvSpPr/>
              <p:nvPr/>
            </p:nvSpPr>
            <p:spPr>
              <a:xfrm>
                <a:off x="4584700" y="3625834"/>
                <a:ext cx="1646238" cy="2197114"/>
              </a:xfrm>
              <a:custGeom>
                <a:avLst/>
                <a:gdLst>
                  <a:gd name="connsiteX0" fmla="*/ 31750 w 1612900"/>
                  <a:gd name="connsiteY0" fmla="*/ 1431925 h 2127250"/>
                  <a:gd name="connsiteX1" fmla="*/ 368300 w 1612900"/>
                  <a:gd name="connsiteY1" fmla="*/ 1812925 h 2127250"/>
                  <a:gd name="connsiteX2" fmla="*/ 774700 w 1612900"/>
                  <a:gd name="connsiteY2" fmla="*/ 1933575 h 2127250"/>
                  <a:gd name="connsiteX3" fmla="*/ 927100 w 1612900"/>
                  <a:gd name="connsiteY3" fmla="*/ 2127250 h 2127250"/>
                  <a:gd name="connsiteX4" fmla="*/ 1612900 w 1612900"/>
                  <a:gd name="connsiteY4" fmla="*/ 1631950 h 2127250"/>
                  <a:gd name="connsiteX5" fmla="*/ 1501775 w 1612900"/>
                  <a:gd name="connsiteY5" fmla="*/ 1419225 h 2127250"/>
                  <a:gd name="connsiteX6" fmla="*/ 1568450 w 1612900"/>
                  <a:gd name="connsiteY6" fmla="*/ 885825 h 2127250"/>
                  <a:gd name="connsiteX7" fmla="*/ 1447800 w 1612900"/>
                  <a:gd name="connsiteY7" fmla="*/ 361950 h 2127250"/>
                  <a:gd name="connsiteX8" fmla="*/ 1371600 w 1612900"/>
                  <a:gd name="connsiteY8" fmla="*/ 0 h 2127250"/>
                  <a:gd name="connsiteX9" fmla="*/ 1143000 w 1612900"/>
                  <a:gd name="connsiteY9" fmla="*/ 161925 h 2127250"/>
                  <a:gd name="connsiteX10" fmla="*/ 1022350 w 1612900"/>
                  <a:gd name="connsiteY10" fmla="*/ 463550 h 2127250"/>
                  <a:gd name="connsiteX11" fmla="*/ 1003300 w 1612900"/>
                  <a:gd name="connsiteY11" fmla="*/ 517525 h 2127250"/>
                  <a:gd name="connsiteX12" fmla="*/ 555625 w 1612900"/>
                  <a:gd name="connsiteY12" fmla="*/ 244475 h 2127250"/>
                  <a:gd name="connsiteX13" fmla="*/ 0 w 1612900"/>
                  <a:gd name="connsiteY13" fmla="*/ 152400 h 2127250"/>
                  <a:gd name="connsiteX14" fmla="*/ 31750 w 1612900"/>
                  <a:gd name="connsiteY14" fmla="*/ 1431925 h 2127250"/>
                  <a:gd name="connsiteX0" fmla="*/ 31750 w 1612900"/>
                  <a:gd name="connsiteY0" fmla="*/ 1479550 h 2174875"/>
                  <a:gd name="connsiteX1" fmla="*/ 368300 w 1612900"/>
                  <a:gd name="connsiteY1" fmla="*/ 1860550 h 2174875"/>
                  <a:gd name="connsiteX2" fmla="*/ 774700 w 1612900"/>
                  <a:gd name="connsiteY2" fmla="*/ 1981200 h 2174875"/>
                  <a:gd name="connsiteX3" fmla="*/ 927100 w 1612900"/>
                  <a:gd name="connsiteY3" fmla="*/ 2174875 h 2174875"/>
                  <a:gd name="connsiteX4" fmla="*/ 1612900 w 1612900"/>
                  <a:gd name="connsiteY4" fmla="*/ 1679575 h 2174875"/>
                  <a:gd name="connsiteX5" fmla="*/ 1501775 w 1612900"/>
                  <a:gd name="connsiteY5" fmla="*/ 1466850 h 2174875"/>
                  <a:gd name="connsiteX6" fmla="*/ 1568450 w 1612900"/>
                  <a:gd name="connsiteY6" fmla="*/ 933450 h 2174875"/>
                  <a:gd name="connsiteX7" fmla="*/ 1447800 w 1612900"/>
                  <a:gd name="connsiteY7" fmla="*/ 409575 h 2174875"/>
                  <a:gd name="connsiteX8" fmla="*/ 1384300 w 1612900"/>
                  <a:gd name="connsiteY8" fmla="*/ 0 h 2174875"/>
                  <a:gd name="connsiteX9" fmla="*/ 1143000 w 1612900"/>
                  <a:gd name="connsiteY9" fmla="*/ 209550 h 2174875"/>
                  <a:gd name="connsiteX10" fmla="*/ 1022350 w 1612900"/>
                  <a:gd name="connsiteY10" fmla="*/ 511175 h 2174875"/>
                  <a:gd name="connsiteX11" fmla="*/ 1003300 w 1612900"/>
                  <a:gd name="connsiteY11" fmla="*/ 565150 h 2174875"/>
                  <a:gd name="connsiteX12" fmla="*/ 555625 w 1612900"/>
                  <a:gd name="connsiteY12" fmla="*/ 292100 h 2174875"/>
                  <a:gd name="connsiteX13" fmla="*/ 0 w 1612900"/>
                  <a:gd name="connsiteY13" fmla="*/ 200025 h 2174875"/>
                  <a:gd name="connsiteX14" fmla="*/ 31750 w 1612900"/>
                  <a:gd name="connsiteY14" fmla="*/ 1479550 h 2174875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22350 w 1612900"/>
                  <a:gd name="connsiteY10" fmla="*/ 521444 h 2185144"/>
                  <a:gd name="connsiteX11" fmla="*/ 1003300 w 1612900"/>
                  <a:gd name="connsiteY11" fmla="*/ 575419 h 2185144"/>
                  <a:gd name="connsiteX12" fmla="*/ 555625 w 1612900"/>
                  <a:gd name="connsiteY12" fmla="*/ 302369 h 2185144"/>
                  <a:gd name="connsiteX13" fmla="*/ 0 w 1612900"/>
                  <a:gd name="connsiteY13" fmla="*/ 210294 h 2185144"/>
                  <a:gd name="connsiteX14" fmla="*/ 31750 w 1612900"/>
                  <a:gd name="connsiteY14" fmla="*/ 1489819 h 2185144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22350 w 1612900"/>
                  <a:gd name="connsiteY10" fmla="*/ 521444 h 2185144"/>
                  <a:gd name="connsiteX11" fmla="*/ 1003300 w 1612900"/>
                  <a:gd name="connsiteY11" fmla="*/ 721469 h 2185144"/>
                  <a:gd name="connsiteX12" fmla="*/ 555625 w 1612900"/>
                  <a:gd name="connsiteY12" fmla="*/ 302369 h 2185144"/>
                  <a:gd name="connsiteX13" fmla="*/ 0 w 1612900"/>
                  <a:gd name="connsiteY13" fmla="*/ 210294 h 2185144"/>
                  <a:gd name="connsiteX14" fmla="*/ 31750 w 1612900"/>
                  <a:gd name="connsiteY14" fmla="*/ 1489819 h 2185144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22350 w 1612900"/>
                  <a:gd name="connsiteY10" fmla="*/ 521444 h 2185144"/>
                  <a:gd name="connsiteX11" fmla="*/ 1003300 w 1612900"/>
                  <a:gd name="connsiteY11" fmla="*/ 721469 h 2185144"/>
                  <a:gd name="connsiteX12" fmla="*/ 555625 w 1612900"/>
                  <a:gd name="connsiteY12" fmla="*/ 302369 h 2185144"/>
                  <a:gd name="connsiteX13" fmla="*/ 0 w 1612900"/>
                  <a:gd name="connsiteY13" fmla="*/ 210294 h 2185144"/>
                  <a:gd name="connsiteX14" fmla="*/ 31750 w 1612900"/>
                  <a:gd name="connsiteY14" fmla="*/ 1489819 h 2185144"/>
                  <a:gd name="connsiteX0" fmla="*/ 31750 w 1612900"/>
                  <a:gd name="connsiteY0" fmla="*/ 1489819 h 2185144"/>
                  <a:gd name="connsiteX1" fmla="*/ 368300 w 1612900"/>
                  <a:gd name="connsiteY1" fmla="*/ 1870819 h 2185144"/>
                  <a:gd name="connsiteX2" fmla="*/ 774700 w 1612900"/>
                  <a:gd name="connsiteY2" fmla="*/ 1991469 h 2185144"/>
                  <a:gd name="connsiteX3" fmla="*/ 927100 w 1612900"/>
                  <a:gd name="connsiteY3" fmla="*/ 2185144 h 2185144"/>
                  <a:gd name="connsiteX4" fmla="*/ 1612900 w 1612900"/>
                  <a:gd name="connsiteY4" fmla="*/ 1689844 h 2185144"/>
                  <a:gd name="connsiteX5" fmla="*/ 1501775 w 1612900"/>
                  <a:gd name="connsiteY5" fmla="*/ 1477119 h 2185144"/>
                  <a:gd name="connsiteX6" fmla="*/ 1568450 w 1612900"/>
                  <a:gd name="connsiteY6" fmla="*/ 943719 h 2185144"/>
                  <a:gd name="connsiteX7" fmla="*/ 1447800 w 1612900"/>
                  <a:gd name="connsiteY7" fmla="*/ 419844 h 2185144"/>
                  <a:gd name="connsiteX8" fmla="*/ 1384300 w 1612900"/>
                  <a:gd name="connsiteY8" fmla="*/ 10269 h 2185144"/>
                  <a:gd name="connsiteX9" fmla="*/ 1143000 w 1612900"/>
                  <a:gd name="connsiteY9" fmla="*/ 219819 h 2185144"/>
                  <a:gd name="connsiteX10" fmla="*/ 1003300 w 1612900"/>
                  <a:gd name="connsiteY10" fmla="*/ 721469 h 2185144"/>
                  <a:gd name="connsiteX11" fmla="*/ 555625 w 1612900"/>
                  <a:gd name="connsiteY11" fmla="*/ 302369 h 2185144"/>
                  <a:gd name="connsiteX12" fmla="*/ 0 w 1612900"/>
                  <a:gd name="connsiteY12" fmla="*/ 210294 h 2185144"/>
                  <a:gd name="connsiteX13" fmla="*/ 31750 w 1612900"/>
                  <a:gd name="connsiteY13" fmla="*/ 1489819 h 2185144"/>
                  <a:gd name="connsiteX0" fmla="*/ 31750 w 1612900"/>
                  <a:gd name="connsiteY0" fmla="*/ 1495218 h 2190543"/>
                  <a:gd name="connsiteX1" fmla="*/ 368300 w 1612900"/>
                  <a:gd name="connsiteY1" fmla="*/ 1876218 h 2190543"/>
                  <a:gd name="connsiteX2" fmla="*/ 774700 w 1612900"/>
                  <a:gd name="connsiteY2" fmla="*/ 1996868 h 2190543"/>
                  <a:gd name="connsiteX3" fmla="*/ 927100 w 1612900"/>
                  <a:gd name="connsiteY3" fmla="*/ 2190543 h 2190543"/>
                  <a:gd name="connsiteX4" fmla="*/ 1612900 w 1612900"/>
                  <a:gd name="connsiteY4" fmla="*/ 1695243 h 2190543"/>
                  <a:gd name="connsiteX5" fmla="*/ 1501775 w 1612900"/>
                  <a:gd name="connsiteY5" fmla="*/ 1482518 h 2190543"/>
                  <a:gd name="connsiteX6" fmla="*/ 1568450 w 1612900"/>
                  <a:gd name="connsiteY6" fmla="*/ 949118 h 2190543"/>
                  <a:gd name="connsiteX7" fmla="*/ 1447800 w 1612900"/>
                  <a:gd name="connsiteY7" fmla="*/ 425243 h 2190543"/>
                  <a:gd name="connsiteX8" fmla="*/ 1384300 w 1612900"/>
                  <a:gd name="connsiteY8" fmla="*/ 15668 h 2190543"/>
                  <a:gd name="connsiteX9" fmla="*/ 1143000 w 1612900"/>
                  <a:gd name="connsiteY9" fmla="*/ 225218 h 2190543"/>
                  <a:gd name="connsiteX10" fmla="*/ 1003300 w 1612900"/>
                  <a:gd name="connsiteY10" fmla="*/ 726868 h 2190543"/>
                  <a:gd name="connsiteX11" fmla="*/ 555625 w 1612900"/>
                  <a:gd name="connsiteY11" fmla="*/ 307768 h 2190543"/>
                  <a:gd name="connsiteX12" fmla="*/ 0 w 1612900"/>
                  <a:gd name="connsiteY12" fmla="*/ 215693 h 2190543"/>
                  <a:gd name="connsiteX13" fmla="*/ 31750 w 1612900"/>
                  <a:gd name="connsiteY13" fmla="*/ 1495218 h 2190543"/>
                  <a:gd name="connsiteX0" fmla="*/ 31750 w 1612900"/>
                  <a:gd name="connsiteY0" fmla="*/ 1481387 h 2176712"/>
                  <a:gd name="connsiteX1" fmla="*/ 368300 w 1612900"/>
                  <a:gd name="connsiteY1" fmla="*/ 1862387 h 2176712"/>
                  <a:gd name="connsiteX2" fmla="*/ 774700 w 1612900"/>
                  <a:gd name="connsiteY2" fmla="*/ 1983037 h 2176712"/>
                  <a:gd name="connsiteX3" fmla="*/ 927100 w 1612900"/>
                  <a:gd name="connsiteY3" fmla="*/ 2176712 h 2176712"/>
                  <a:gd name="connsiteX4" fmla="*/ 1612900 w 1612900"/>
                  <a:gd name="connsiteY4" fmla="*/ 1681412 h 2176712"/>
                  <a:gd name="connsiteX5" fmla="*/ 1501775 w 1612900"/>
                  <a:gd name="connsiteY5" fmla="*/ 1468687 h 2176712"/>
                  <a:gd name="connsiteX6" fmla="*/ 1568450 w 1612900"/>
                  <a:gd name="connsiteY6" fmla="*/ 935287 h 2176712"/>
                  <a:gd name="connsiteX7" fmla="*/ 1447800 w 1612900"/>
                  <a:gd name="connsiteY7" fmla="*/ 411412 h 2176712"/>
                  <a:gd name="connsiteX8" fmla="*/ 1384300 w 1612900"/>
                  <a:gd name="connsiteY8" fmla="*/ 1837 h 2176712"/>
                  <a:gd name="connsiteX9" fmla="*/ 1146175 w 1612900"/>
                  <a:gd name="connsiteY9" fmla="*/ 290762 h 2176712"/>
                  <a:gd name="connsiteX10" fmla="*/ 1003300 w 1612900"/>
                  <a:gd name="connsiteY10" fmla="*/ 713037 h 2176712"/>
                  <a:gd name="connsiteX11" fmla="*/ 555625 w 1612900"/>
                  <a:gd name="connsiteY11" fmla="*/ 293937 h 2176712"/>
                  <a:gd name="connsiteX12" fmla="*/ 0 w 1612900"/>
                  <a:gd name="connsiteY12" fmla="*/ 201862 h 2176712"/>
                  <a:gd name="connsiteX13" fmla="*/ 31750 w 1612900"/>
                  <a:gd name="connsiteY13" fmla="*/ 1481387 h 2176712"/>
                  <a:gd name="connsiteX0" fmla="*/ 31750 w 1612900"/>
                  <a:gd name="connsiteY0" fmla="*/ 1481532 h 2176857"/>
                  <a:gd name="connsiteX1" fmla="*/ 368300 w 1612900"/>
                  <a:gd name="connsiteY1" fmla="*/ 1862532 h 2176857"/>
                  <a:gd name="connsiteX2" fmla="*/ 774700 w 1612900"/>
                  <a:gd name="connsiteY2" fmla="*/ 1983182 h 2176857"/>
                  <a:gd name="connsiteX3" fmla="*/ 927100 w 1612900"/>
                  <a:gd name="connsiteY3" fmla="*/ 2176857 h 2176857"/>
                  <a:gd name="connsiteX4" fmla="*/ 1612900 w 1612900"/>
                  <a:gd name="connsiteY4" fmla="*/ 1681557 h 2176857"/>
                  <a:gd name="connsiteX5" fmla="*/ 1501775 w 1612900"/>
                  <a:gd name="connsiteY5" fmla="*/ 1468832 h 2176857"/>
                  <a:gd name="connsiteX6" fmla="*/ 1568450 w 1612900"/>
                  <a:gd name="connsiteY6" fmla="*/ 935432 h 2176857"/>
                  <a:gd name="connsiteX7" fmla="*/ 1447800 w 1612900"/>
                  <a:gd name="connsiteY7" fmla="*/ 411557 h 2176857"/>
                  <a:gd name="connsiteX8" fmla="*/ 1384300 w 1612900"/>
                  <a:gd name="connsiteY8" fmla="*/ 1982 h 2176857"/>
                  <a:gd name="connsiteX9" fmla="*/ 1146175 w 1612900"/>
                  <a:gd name="connsiteY9" fmla="*/ 290907 h 2176857"/>
                  <a:gd name="connsiteX10" fmla="*/ 1003300 w 1612900"/>
                  <a:gd name="connsiteY10" fmla="*/ 713182 h 2176857"/>
                  <a:gd name="connsiteX11" fmla="*/ 555625 w 1612900"/>
                  <a:gd name="connsiteY11" fmla="*/ 294082 h 2176857"/>
                  <a:gd name="connsiteX12" fmla="*/ 0 w 1612900"/>
                  <a:gd name="connsiteY12" fmla="*/ 202007 h 2176857"/>
                  <a:gd name="connsiteX13" fmla="*/ 31750 w 1612900"/>
                  <a:gd name="connsiteY13" fmla="*/ 1481532 h 2176857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74700 w 1612900"/>
                  <a:gd name="connsiteY2" fmla="*/ 198438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68350 w 1612900"/>
                  <a:gd name="connsiteY2" fmla="*/ 200343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68350 w 1612900"/>
                  <a:gd name="connsiteY2" fmla="*/ 200343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78064"/>
                  <a:gd name="connsiteX1" fmla="*/ 368300 w 1612900"/>
                  <a:gd name="connsiteY1" fmla="*/ 1863739 h 2178064"/>
                  <a:gd name="connsiteX2" fmla="*/ 768350 w 1612900"/>
                  <a:gd name="connsiteY2" fmla="*/ 2003439 h 2178064"/>
                  <a:gd name="connsiteX3" fmla="*/ 927100 w 1612900"/>
                  <a:gd name="connsiteY3" fmla="*/ 2178064 h 2178064"/>
                  <a:gd name="connsiteX4" fmla="*/ 1612900 w 1612900"/>
                  <a:gd name="connsiteY4" fmla="*/ 1682764 h 2178064"/>
                  <a:gd name="connsiteX5" fmla="*/ 1501775 w 1612900"/>
                  <a:gd name="connsiteY5" fmla="*/ 1470039 h 2178064"/>
                  <a:gd name="connsiteX6" fmla="*/ 1568450 w 1612900"/>
                  <a:gd name="connsiteY6" fmla="*/ 936639 h 2178064"/>
                  <a:gd name="connsiteX7" fmla="*/ 1447800 w 1612900"/>
                  <a:gd name="connsiteY7" fmla="*/ 412764 h 2178064"/>
                  <a:gd name="connsiteX8" fmla="*/ 1384300 w 1612900"/>
                  <a:gd name="connsiteY8" fmla="*/ 3189 h 2178064"/>
                  <a:gd name="connsiteX9" fmla="*/ 1146175 w 1612900"/>
                  <a:gd name="connsiteY9" fmla="*/ 292114 h 2178064"/>
                  <a:gd name="connsiteX10" fmla="*/ 1003300 w 1612900"/>
                  <a:gd name="connsiteY10" fmla="*/ 714389 h 2178064"/>
                  <a:gd name="connsiteX11" fmla="*/ 555625 w 1612900"/>
                  <a:gd name="connsiteY11" fmla="*/ 295289 h 2178064"/>
                  <a:gd name="connsiteX12" fmla="*/ 0 w 1612900"/>
                  <a:gd name="connsiteY12" fmla="*/ 203214 h 2178064"/>
                  <a:gd name="connsiteX13" fmla="*/ 31750 w 1612900"/>
                  <a:gd name="connsiteY13" fmla="*/ 1482739 h 2178064"/>
                  <a:gd name="connsiteX0" fmla="*/ 31750 w 1612900"/>
                  <a:gd name="connsiteY0" fmla="*/ 1482739 h 2197114"/>
                  <a:gd name="connsiteX1" fmla="*/ 368300 w 1612900"/>
                  <a:gd name="connsiteY1" fmla="*/ 1863739 h 2197114"/>
                  <a:gd name="connsiteX2" fmla="*/ 768350 w 1612900"/>
                  <a:gd name="connsiteY2" fmla="*/ 2003439 h 2197114"/>
                  <a:gd name="connsiteX3" fmla="*/ 931863 w 1612900"/>
                  <a:gd name="connsiteY3" fmla="*/ 2197114 h 2197114"/>
                  <a:gd name="connsiteX4" fmla="*/ 1612900 w 1612900"/>
                  <a:gd name="connsiteY4" fmla="*/ 1682764 h 2197114"/>
                  <a:gd name="connsiteX5" fmla="*/ 1501775 w 1612900"/>
                  <a:gd name="connsiteY5" fmla="*/ 1470039 h 2197114"/>
                  <a:gd name="connsiteX6" fmla="*/ 1568450 w 1612900"/>
                  <a:gd name="connsiteY6" fmla="*/ 936639 h 2197114"/>
                  <a:gd name="connsiteX7" fmla="*/ 1447800 w 1612900"/>
                  <a:gd name="connsiteY7" fmla="*/ 412764 h 2197114"/>
                  <a:gd name="connsiteX8" fmla="*/ 1384300 w 1612900"/>
                  <a:gd name="connsiteY8" fmla="*/ 3189 h 2197114"/>
                  <a:gd name="connsiteX9" fmla="*/ 1146175 w 1612900"/>
                  <a:gd name="connsiteY9" fmla="*/ 292114 h 2197114"/>
                  <a:gd name="connsiteX10" fmla="*/ 1003300 w 1612900"/>
                  <a:gd name="connsiteY10" fmla="*/ 714389 h 2197114"/>
                  <a:gd name="connsiteX11" fmla="*/ 555625 w 1612900"/>
                  <a:gd name="connsiteY11" fmla="*/ 295289 h 2197114"/>
                  <a:gd name="connsiteX12" fmla="*/ 0 w 1612900"/>
                  <a:gd name="connsiteY12" fmla="*/ 203214 h 2197114"/>
                  <a:gd name="connsiteX13" fmla="*/ 31750 w 1612900"/>
                  <a:gd name="connsiteY13" fmla="*/ 1482739 h 2197114"/>
                  <a:gd name="connsiteX0" fmla="*/ 31750 w 1646238"/>
                  <a:gd name="connsiteY0" fmla="*/ 1482739 h 2197114"/>
                  <a:gd name="connsiteX1" fmla="*/ 368300 w 1646238"/>
                  <a:gd name="connsiteY1" fmla="*/ 1863739 h 2197114"/>
                  <a:gd name="connsiteX2" fmla="*/ 768350 w 1646238"/>
                  <a:gd name="connsiteY2" fmla="*/ 2003439 h 2197114"/>
                  <a:gd name="connsiteX3" fmla="*/ 931863 w 1646238"/>
                  <a:gd name="connsiteY3" fmla="*/ 2197114 h 2197114"/>
                  <a:gd name="connsiteX4" fmla="*/ 1646238 w 1646238"/>
                  <a:gd name="connsiteY4" fmla="*/ 1697052 h 2197114"/>
                  <a:gd name="connsiteX5" fmla="*/ 1501775 w 1646238"/>
                  <a:gd name="connsiteY5" fmla="*/ 1470039 h 2197114"/>
                  <a:gd name="connsiteX6" fmla="*/ 1568450 w 1646238"/>
                  <a:gd name="connsiteY6" fmla="*/ 936639 h 2197114"/>
                  <a:gd name="connsiteX7" fmla="*/ 1447800 w 1646238"/>
                  <a:gd name="connsiteY7" fmla="*/ 412764 h 2197114"/>
                  <a:gd name="connsiteX8" fmla="*/ 1384300 w 1646238"/>
                  <a:gd name="connsiteY8" fmla="*/ 3189 h 2197114"/>
                  <a:gd name="connsiteX9" fmla="*/ 1146175 w 1646238"/>
                  <a:gd name="connsiteY9" fmla="*/ 292114 h 2197114"/>
                  <a:gd name="connsiteX10" fmla="*/ 1003300 w 1646238"/>
                  <a:gd name="connsiteY10" fmla="*/ 714389 h 2197114"/>
                  <a:gd name="connsiteX11" fmla="*/ 555625 w 1646238"/>
                  <a:gd name="connsiteY11" fmla="*/ 295289 h 2197114"/>
                  <a:gd name="connsiteX12" fmla="*/ 0 w 1646238"/>
                  <a:gd name="connsiteY12" fmla="*/ 203214 h 2197114"/>
                  <a:gd name="connsiteX13" fmla="*/ 31750 w 1646238"/>
                  <a:gd name="connsiteY13" fmla="*/ 1482739 h 21971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1646238" h="2197114">
                    <a:moveTo>
                      <a:pt x="31750" y="1482739"/>
                    </a:moveTo>
                    <a:cubicBezTo>
                      <a:pt x="143933" y="1609739"/>
                      <a:pt x="245533" y="1776956"/>
                      <a:pt x="368300" y="1863739"/>
                    </a:cubicBezTo>
                    <a:cubicBezTo>
                      <a:pt x="491067" y="1950522"/>
                      <a:pt x="669925" y="1983331"/>
                      <a:pt x="768350" y="2003439"/>
                    </a:cubicBezTo>
                    <a:cubicBezTo>
                      <a:pt x="777875" y="2036247"/>
                      <a:pt x="881063" y="2132556"/>
                      <a:pt x="931863" y="2197114"/>
                    </a:cubicBezTo>
                    <a:lnTo>
                      <a:pt x="1646238" y="1697052"/>
                    </a:lnTo>
                    <a:lnTo>
                      <a:pt x="1501775" y="1470039"/>
                    </a:lnTo>
                    <a:cubicBezTo>
                      <a:pt x="1524000" y="1292239"/>
                      <a:pt x="1606550" y="1190639"/>
                      <a:pt x="1568450" y="936639"/>
                    </a:cubicBezTo>
                    <a:cubicBezTo>
                      <a:pt x="1530350" y="682639"/>
                      <a:pt x="1488017" y="587389"/>
                      <a:pt x="1447800" y="412764"/>
                    </a:cubicBezTo>
                    <a:cubicBezTo>
                      <a:pt x="1426633" y="276239"/>
                      <a:pt x="1475846" y="29647"/>
                      <a:pt x="1384300" y="3189"/>
                    </a:cubicBezTo>
                    <a:cubicBezTo>
                      <a:pt x="1292754" y="-23269"/>
                      <a:pt x="1192742" y="118547"/>
                      <a:pt x="1146175" y="292114"/>
                    </a:cubicBezTo>
                    <a:cubicBezTo>
                      <a:pt x="1099608" y="465681"/>
                      <a:pt x="1101725" y="713860"/>
                      <a:pt x="1003300" y="714389"/>
                    </a:cubicBezTo>
                    <a:cubicBezTo>
                      <a:pt x="904875" y="714918"/>
                      <a:pt x="704850" y="434989"/>
                      <a:pt x="555625" y="295289"/>
                    </a:cubicBezTo>
                    <a:lnTo>
                      <a:pt x="0" y="203214"/>
                    </a:lnTo>
                    <a:lnTo>
                      <a:pt x="31750" y="1482739"/>
                    </a:lnTo>
                    <a:close/>
                  </a:path>
                </a:pathLst>
              </a:cu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楕円 7">
                <a:extLst>
                  <a:ext uri="{FF2B5EF4-FFF2-40B4-BE49-F238E27FC236}">
                    <a16:creationId xmlns:a16="http://schemas.microsoft.com/office/drawing/2014/main" id="{E6F114DC-9BA6-1436-71D2-9C8E634CB863}"/>
                  </a:ext>
                </a:extLst>
              </p:cNvPr>
              <p:cNvSpPr/>
              <p:nvPr/>
            </p:nvSpPr>
            <p:spPr>
              <a:xfrm rot="18963165">
                <a:off x="4334618" y="3323730"/>
                <a:ext cx="316016" cy="932831"/>
              </a:xfrm>
              <a:custGeom>
                <a:avLst/>
                <a:gdLst>
                  <a:gd name="connsiteX0" fmla="*/ 0 w 315035"/>
                  <a:gd name="connsiteY0" fmla="*/ 450050 h 900100"/>
                  <a:gd name="connsiteX1" fmla="*/ 157518 w 315035"/>
                  <a:gd name="connsiteY1" fmla="*/ 0 h 900100"/>
                  <a:gd name="connsiteX2" fmla="*/ 315036 w 315035"/>
                  <a:gd name="connsiteY2" fmla="*/ 450050 h 900100"/>
                  <a:gd name="connsiteX3" fmla="*/ 157518 w 315035"/>
                  <a:gd name="connsiteY3" fmla="*/ 900100 h 900100"/>
                  <a:gd name="connsiteX4" fmla="*/ 0 w 315035"/>
                  <a:gd name="connsiteY4" fmla="*/ 450050 h 900100"/>
                  <a:gd name="connsiteX0" fmla="*/ 0 w 315036"/>
                  <a:gd name="connsiteY0" fmla="*/ 450050 h 900100"/>
                  <a:gd name="connsiteX1" fmla="*/ 157518 w 315036"/>
                  <a:gd name="connsiteY1" fmla="*/ 0 h 900100"/>
                  <a:gd name="connsiteX2" fmla="*/ 315036 w 315036"/>
                  <a:gd name="connsiteY2" fmla="*/ 450050 h 900100"/>
                  <a:gd name="connsiteX3" fmla="*/ 157518 w 315036"/>
                  <a:gd name="connsiteY3" fmla="*/ 900100 h 900100"/>
                  <a:gd name="connsiteX4" fmla="*/ 0 w 315036"/>
                  <a:gd name="connsiteY4" fmla="*/ 450050 h 900100"/>
                  <a:gd name="connsiteX0" fmla="*/ 0 w 315036"/>
                  <a:gd name="connsiteY0" fmla="*/ 450063 h 900113"/>
                  <a:gd name="connsiteX1" fmla="*/ 157518 w 315036"/>
                  <a:gd name="connsiteY1" fmla="*/ 13 h 900113"/>
                  <a:gd name="connsiteX2" fmla="*/ 315036 w 315036"/>
                  <a:gd name="connsiteY2" fmla="*/ 450063 h 900113"/>
                  <a:gd name="connsiteX3" fmla="*/ 157518 w 315036"/>
                  <a:gd name="connsiteY3" fmla="*/ 900113 h 900113"/>
                  <a:gd name="connsiteX4" fmla="*/ 0 w 315036"/>
                  <a:gd name="connsiteY4" fmla="*/ 450063 h 900113"/>
                  <a:gd name="connsiteX0" fmla="*/ 348 w 315384"/>
                  <a:gd name="connsiteY0" fmla="*/ 450063 h 900113"/>
                  <a:gd name="connsiteX1" fmla="*/ 157866 w 315384"/>
                  <a:gd name="connsiteY1" fmla="*/ 13 h 900113"/>
                  <a:gd name="connsiteX2" fmla="*/ 315384 w 315384"/>
                  <a:gd name="connsiteY2" fmla="*/ 450063 h 900113"/>
                  <a:gd name="connsiteX3" fmla="*/ 157866 w 315384"/>
                  <a:gd name="connsiteY3" fmla="*/ 900113 h 900113"/>
                  <a:gd name="connsiteX4" fmla="*/ 348 w 315384"/>
                  <a:gd name="connsiteY4" fmla="*/ 450063 h 900113"/>
                  <a:gd name="connsiteX0" fmla="*/ 348 w 316016"/>
                  <a:gd name="connsiteY0" fmla="*/ 450063 h 900113"/>
                  <a:gd name="connsiteX1" fmla="*/ 157866 w 316016"/>
                  <a:gd name="connsiteY1" fmla="*/ 13 h 900113"/>
                  <a:gd name="connsiteX2" fmla="*/ 315384 w 316016"/>
                  <a:gd name="connsiteY2" fmla="*/ 450063 h 900113"/>
                  <a:gd name="connsiteX3" fmla="*/ 157866 w 316016"/>
                  <a:gd name="connsiteY3" fmla="*/ 900113 h 900113"/>
                  <a:gd name="connsiteX4" fmla="*/ 348 w 316016"/>
                  <a:gd name="connsiteY4" fmla="*/ 450063 h 9001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16016" h="900113">
                    <a:moveTo>
                      <a:pt x="348" y="450063"/>
                    </a:moveTo>
                    <a:cubicBezTo>
                      <a:pt x="-4415" y="193258"/>
                      <a:pt x="39235" y="-1886"/>
                      <a:pt x="157866" y="13"/>
                    </a:cubicBezTo>
                    <a:cubicBezTo>
                      <a:pt x="276497" y="1912"/>
                      <a:pt x="322045" y="193995"/>
                      <a:pt x="315384" y="450063"/>
                    </a:cubicBezTo>
                    <a:cubicBezTo>
                      <a:pt x="308723" y="706131"/>
                      <a:pt x="244861" y="900113"/>
                      <a:pt x="157866" y="900113"/>
                    </a:cubicBezTo>
                    <a:cubicBezTo>
                      <a:pt x="70871" y="900113"/>
                      <a:pt x="5111" y="706868"/>
                      <a:pt x="348" y="450063"/>
                    </a:cubicBezTo>
                    <a:close/>
                  </a:path>
                </a:pathLst>
              </a:cu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FB72B363-49B3-972D-D21D-32FD7E8D55A4}"/>
                  </a:ext>
                </a:extLst>
              </p:cNvPr>
              <p:cNvSpPr/>
              <p:nvPr/>
            </p:nvSpPr>
            <p:spPr>
              <a:xfrm>
                <a:off x="4419110" y="2837765"/>
                <a:ext cx="1395155" cy="2385265"/>
              </a:xfrm>
              <a:prstGeom prst="roundRect">
                <a:avLst>
                  <a:gd name="adj" fmla="val 3737"/>
                </a:avLst>
              </a:prstGeom>
              <a:solidFill>
                <a:schemeClr val="tx1">
                  <a:lumMod val="75000"/>
                  <a:lumOff val="25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5E4E5517-0B6F-5652-9534-66EDD07CC56C}"/>
                  </a:ext>
                </a:extLst>
              </p:cNvPr>
              <p:cNvSpPr/>
              <p:nvPr/>
            </p:nvSpPr>
            <p:spPr>
              <a:xfrm>
                <a:off x="4492626" y="2917826"/>
                <a:ext cx="1248124" cy="2170189"/>
              </a:xfrm>
              <a:prstGeom prst="roundRect">
                <a:avLst>
                  <a:gd name="adj" fmla="val 1594"/>
                </a:avLst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412F37F8-D7FB-0CED-BA8E-BD00D28B78B2}"/>
                  </a:ext>
                </a:extLst>
              </p:cNvPr>
              <p:cNvSpPr/>
              <p:nvPr/>
            </p:nvSpPr>
            <p:spPr>
              <a:xfrm>
                <a:off x="4543199" y="4207790"/>
                <a:ext cx="1127352" cy="635588"/>
              </a:xfrm>
              <a:custGeom>
                <a:avLst/>
                <a:gdLst>
                  <a:gd name="connsiteX0" fmla="*/ 0 w 1236160"/>
                  <a:gd name="connsiteY0" fmla="*/ 1044575 h 1090294"/>
                  <a:gd name="connsiteX1" fmla="*/ 1236160 w 1236160"/>
                  <a:gd name="connsiteY1" fmla="*/ 1044575 h 1090294"/>
                  <a:gd name="connsiteX2" fmla="*/ 1236160 w 1236160"/>
                  <a:gd name="connsiteY2" fmla="*/ 1090294 h 1090294"/>
                  <a:gd name="connsiteX3" fmla="*/ 0 w 1236160"/>
                  <a:gd name="connsiteY3" fmla="*/ 1090294 h 1090294"/>
                  <a:gd name="connsiteX4" fmla="*/ 0 w 1236160"/>
                  <a:gd name="connsiteY4" fmla="*/ 949610 h 1090294"/>
                  <a:gd name="connsiteX5" fmla="*/ 1236160 w 1236160"/>
                  <a:gd name="connsiteY5" fmla="*/ 949610 h 1090294"/>
                  <a:gd name="connsiteX6" fmla="*/ 1236160 w 1236160"/>
                  <a:gd name="connsiteY6" fmla="*/ 995329 h 1090294"/>
                  <a:gd name="connsiteX7" fmla="*/ 0 w 1236160"/>
                  <a:gd name="connsiteY7" fmla="*/ 995329 h 1090294"/>
                  <a:gd name="connsiteX8" fmla="*/ 0 w 1236160"/>
                  <a:gd name="connsiteY8" fmla="*/ 854649 h 1090294"/>
                  <a:gd name="connsiteX9" fmla="*/ 1236160 w 1236160"/>
                  <a:gd name="connsiteY9" fmla="*/ 854649 h 1090294"/>
                  <a:gd name="connsiteX10" fmla="*/ 1236160 w 1236160"/>
                  <a:gd name="connsiteY10" fmla="*/ 900368 h 1090294"/>
                  <a:gd name="connsiteX11" fmla="*/ 0 w 1236160"/>
                  <a:gd name="connsiteY11" fmla="*/ 900368 h 1090294"/>
                  <a:gd name="connsiteX12" fmla="*/ 0 w 1236160"/>
                  <a:gd name="connsiteY12" fmla="*/ 759688 h 1090294"/>
                  <a:gd name="connsiteX13" fmla="*/ 1236160 w 1236160"/>
                  <a:gd name="connsiteY13" fmla="*/ 759688 h 1090294"/>
                  <a:gd name="connsiteX14" fmla="*/ 1236160 w 1236160"/>
                  <a:gd name="connsiteY14" fmla="*/ 805407 h 1090294"/>
                  <a:gd name="connsiteX15" fmla="*/ 0 w 1236160"/>
                  <a:gd name="connsiteY15" fmla="*/ 805407 h 1090294"/>
                  <a:gd name="connsiteX16" fmla="*/ 0 w 1236160"/>
                  <a:gd name="connsiteY16" fmla="*/ 664727 h 1090294"/>
                  <a:gd name="connsiteX17" fmla="*/ 1236160 w 1236160"/>
                  <a:gd name="connsiteY17" fmla="*/ 664727 h 1090294"/>
                  <a:gd name="connsiteX18" fmla="*/ 1236160 w 1236160"/>
                  <a:gd name="connsiteY18" fmla="*/ 710446 h 1090294"/>
                  <a:gd name="connsiteX19" fmla="*/ 0 w 1236160"/>
                  <a:gd name="connsiteY19" fmla="*/ 710446 h 1090294"/>
                  <a:gd name="connsiteX20" fmla="*/ 0 w 1236160"/>
                  <a:gd name="connsiteY20" fmla="*/ 569766 h 1090294"/>
                  <a:gd name="connsiteX21" fmla="*/ 1236160 w 1236160"/>
                  <a:gd name="connsiteY21" fmla="*/ 569766 h 1090294"/>
                  <a:gd name="connsiteX22" fmla="*/ 1236160 w 1236160"/>
                  <a:gd name="connsiteY22" fmla="*/ 615485 h 1090294"/>
                  <a:gd name="connsiteX23" fmla="*/ 0 w 1236160"/>
                  <a:gd name="connsiteY23" fmla="*/ 615485 h 1090294"/>
                  <a:gd name="connsiteX24" fmla="*/ 0 w 1236160"/>
                  <a:gd name="connsiteY24" fmla="*/ 474805 h 1090294"/>
                  <a:gd name="connsiteX25" fmla="*/ 1236160 w 1236160"/>
                  <a:gd name="connsiteY25" fmla="*/ 474805 h 1090294"/>
                  <a:gd name="connsiteX26" fmla="*/ 1236160 w 1236160"/>
                  <a:gd name="connsiteY26" fmla="*/ 520524 h 1090294"/>
                  <a:gd name="connsiteX27" fmla="*/ 0 w 1236160"/>
                  <a:gd name="connsiteY27" fmla="*/ 520524 h 1090294"/>
                  <a:gd name="connsiteX28" fmla="*/ 0 w 1236160"/>
                  <a:gd name="connsiteY28" fmla="*/ 379844 h 1090294"/>
                  <a:gd name="connsiteX29" fmla="*/ 1236160 w 1236160"/>
                  <a:gd name="connsiteY29" fmla="*/ 379844 h 1090294"/>
                  <a:gd name="connsiteX30" fmla="*/ 1236160 w 1236160"/>
                  <a:gd name="connsiteY30" fmla="*/ 425563 h 1090294"/>
                  <a:gd name="connsiteX31" fmla="*/ 0 w 1236160"/>
                  <a:gd name="connsiteY31" fmla="*/ 425563 h 1090294"/>
                  <a:gd name="connsiteX32" fmla="*/ 0 w 1236160"/>
                  <a:gd name="connsiteY32" fmla="*/ 284883 h 1090294"/>
                  <a:gd name="connsiteX33" fmla="*/ 1236160 w 1236160"/>
                  <a:gd name="connsiteY33" fmla="*/ 284883 h 1090294"/>
                  <a:gd name="connsiteX34" fmla="*/ 1236160 w 1236160"/>
                  <a:gd name="connsiteY34" fmla="*/ 330602 h 1090294"/>
                  <a:gd name="connsiteX35" fmla="*/ 0 w 1236160"/>
                  <a:gd name="connsiteY35" fmla="*/ 330602 h 1090294"/>
                  <a:gd name="connsiteX36" fmla="*/ 0 w 1236160"/>
                  <a:gd name="connsiteY36" fmla="*/ 189922 h 1090294"/>
                  <a:gd name="connsiteX37" fmla="*/ 1236160 w 1236160"/>
                  <a:gd name="connsiteY37" fmla="*/ 189922 h 1090294"/>
                  <a:gd name="connsiteX38" fmla="*/ 1236160 w 1236160"/>
                  <a:gd name="connsiteY38" fmla="*/ 235641 h 1090294"/>
                  <a:gd name="connsiteX39" fmla="*/ 0 w 1236160"/>
                  <a:gd name="connsiteY39" fmla="*/ 235641 h 1090294"/>
                  <a:gd name="connsiteX40" fmla="*/ 0 w 1236160"/>
                  <a:gd name="connsiteY40" fmla="*/ 94961 h 1090294"/>
                  <a:gd name="connsiteX41" fmla="*/ 1236160 w 1236160"/>
                  <a:gd name="connsiteY41" fmla="*/ 94961 h 1090294"/>
                  <a:gd name="connsiteX42" fmla="*/ 1236160 w 1236160"/>
                  <a:gd name="connsiteY42" fmla="*/ 140680 h 1090294"/>
                  <a:gd name="connsiteX43" fmla="*/ 0 w 1236160"/>
                  <a:gd name="connsiteY43" fmla="*/ 140680 h 1090294"/>
                  <a:gd name="connsiteX44" fmla="*/ 0 w 1236160"/>
                  <a:gd name="connsiteY44" fmla="*/ 0 h 1090294"/>
                  <a:gd name="connsiteX45" fmla="*/ 1236160 w 1236160"/>
                  <a:gd name="connsiteY45" fmla="*/ 0 h 1090294"/>
                  <a:gd name="connsiteX46" fmla="*/ 1236160 w 1236160"/>
                  <a:gd name="connsiteY46" fmla="*/ 45719 h 1090294"/>
                  <a:gd name="connsiteX47" fmla="*/ 0 w 1236160"/>
                  <a:gd name="connsiteY47" fmla="*/ 45719 h 10902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</a:cxnLst>
                <a:rect l="l" t="t" r="r" b="b"/>
                <a:pathLst>
                  <a:path w="1236160" h="1090294">
                    <a:moveTo>
                      <a:pt x="0" y="1044575"/>
                    </a:moveTo>
                    <a:lnTo>
                      <a:pt x="1236160" y="1044575"/>
                    </a:lnTo>
                    <a:lnTo>
                      <a:pt x="1236160" y="1090294"/>
                    </a:lnTo>
                    <a:lnTo>
                      <a:pt x="0" y="1090294"/>
                    </a:lnTo>
                    <a:close/>
                    <a:moveTo>
                      <a:pt x="0" y="949610"/>
                    </a:moveTo>
                    <a:lnTo>
                      <a:pt x="1236160" y="949610"/>
                    </a:lnTo>
                    <a:lnTo>
                      <a:pt x="1236160" y="995329"/>
                    </a:lnTo>
                    <a:lnTo>
                      <a:pt x="0" y="995329"/>
                    </a:lnTo>
                    <a:close/>
                    <a:moveTo>
                      <a:pt x="0" y="854649"/>
                    </a:moveTo>
                    <a:lnTo>
                      <a:pt x="1236160" y="854649"/>
                    </a:lnTo>
                    <a:lnTo>
                      <a:pt x="1236160" y="900368"/>
                    </a:lnTo>
                    <a:lnTo>
                      <a:pt x="0" y="900368"/>
                    </a:lnTo>
                    <a:close/>
                    <a:moveTo>
                      <a:pt x="0" y="759688"/>
                    </a:moveTo>
                    <a:lnTo>
                      <a:pt x="1236160" y="759688"/>
                    </a:lnTo>
                    <a:lnTo>
                      <a:pt x="1236160" y="805407"/>
                    </a:lnTo>
                    <a:lnTo>
                      <a:pt x="0" y="805407"/>
                    </a:lnTo>
                    <a:close/>
                    <a:moveTo>
                      <a:pt x="0" y="664727"/>
                    </a:moveTo>
                    <a:lnTo>
                      <a:pt x="1236160" y="664727"/>
                    </a:lnTo>
                    <a:lnTo>
                      <a:pt x="1236160" y="710446"/>
                    </a:lnTo>
                    <a:lnTo>
                      <a:pt x="0" y="710446"/>
                    </a:lnTo>
                    <a:close/>
                    <a:moveTo>
                      <a:pt x="0" y="569766"/>
                    </a:moveTo>
                    <a:lnTo>
                      <a:pt x="1236160" y="569766"/>
                    </a:lnTo>
                    <a:lnTo>
                      <a:pt x="1236160" y="615485"/>
                    </a:lnTo>
                    <a:lnTo>
                      <a:pt x="0" y="615485"/>
                    </a:lnTo>
                    <a:close/>
                    <a:moveTo>
                      <a:pt x="0" y="474805"/>
                    </a:moveTo>
                    <a:lnTo>
                      <a:pt x="1236160" y="474805"/>
                    </a:lnTo>
                    <a:lnTo>
                      <a:pt x="1236160" y="520524"/>
                    </a:lnTo>
                    <a:lnTo>
                      <a:pt x="0" y="520524"/>
                    </a:lnTo>
                    <a:close/>
                    <a:moveTo>
                      <a:pt x="0" y="379844"/>
                    </a:moveTo>
                    <a:lnTo>
                      <a:pt x="1236160" y="379844"/>
                    </a:lnTo>
                    <a:lnTo>
                      <a:pt x="1236160" y="425563"/>
                    </a:lnTo>
                    <a:lnTo>
                      <a:pt x="0" y="425563"/>
                    </a:lnTo>
                    <a:close/>
                    <a:moveTo>
                      <a:pt x="0" y="284883"/>
                    </a:moveTo>
                    <a:lnTo>
                      <a:pt x="1236160" y="284883"/>
                    </a:lnTo>
                    <a:lnTo>
                      <a:pt x="1236160" y="330602"/>
                    </a:lnTo>
                    <a:lnTo>
                      <a:pt x="0" y="330602"/>
                    </a:lnTo>
                    <a:close/>
                    <a:moveTo>
                      <a:pt x="0" y="189922"/>
                    </a:moveTo>
                    <a:lnTo>
                      <a:pt x="1236160" y="189922"/>
                    </a:lnTo>
                    <a:lnTo>
                      <a:pt x="1236160" y="235641"/>
                    </a:lnTo>
                    <a:lnTo>
                      <a:pt x="0" y="235641"/>
                    </a:lnTo>
                    <a:close/>
                    <a:moveTo>
                      <a:pt x="0" y="94961"/>
                    </a:moveTo>
                    <a:lnTo>
                      <a:pt x="1236160" y="94961"/>
                    </a:lnTo>
                    <a:lnTo>
                      <a:pt x="1236160" y="140680"/>
                    </a:lnTo>
                    <a:lnTo>
                      <a:pt x="0" y="140680"/>
                    </a:lnTo>
                    <a:close/>
                    <a:moveTo>
                      <a:pt x="0" y="0"/>
                    </a:moveTo>
                    <a:lnTo>
                      <a:pt x="1236160" y="0"/>
                    </a:lnTo>
                    <a:lnTo>
                      <a:pt x="1236160" y="45719"/>
                    </a:lnTo>
                    <a:lnTo>
                      <a:pt x="0" y="45719"/>
                    </a:lnTo>
                    <a:close/>
                  </a:path>
                </a:pathLst>
              </a:custGeom>
              <a:solidFill>
                <a:schemeClr val="accent6">
                  <a:lumMod val="20000"/>
                  <a:lumOff val="8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6" name="グループ化 15">
                <a:extLst>
                  <a:ext uri="{FF2B5EF4-FFF2-40B4-BE49-F238E27FC236}">
                    <a16:creationId xmlns:a16="http://schemas.microsoft.com/office/drawing/2014/main" id="{7C361391-3BC5-7BC7-1A03-496ED86D9484}"/>
                  </a:ext>
                </a:extLst>
              </p:cNvPr>
              <p:cNvGrpSpPr/>
              <p:nvPr/>
            </p:nvGrpSpPr>
            <p:grpSpPr>
              <a:xfrm>
                <a:off x="4763890" y="3240954"/>
                <a:ext cx="705594" cy="872241"/>
                <a:chOff x="1263914" y="3178175"/>
                <a:chExt cx="677544" cy="837565"/>
              </a:xfrm>
            </p:grpSpPr>
            <p:sp>
              <p:nvSpPr>
                <p:cNvPr id="23" name="四角形: 上の 2 つの角を丸める 22">
                  <a:extLst>
                    <a:ext uri="{FF2B5EF4-FFF2-40B4-BE49-F238E27FC236}">
                      <a16:creationId xmlns:a16="http://schemas.microsoft.com/office/drawing/2014/main" id="{9D05A433-DF4E-209F-9C18-5229E9B35CAB}"/>
                    </a:ext>
                  </a:extLst>
                </p:cNvPr>
                <p:cNvSpPr/>
                <p:nvPr/>
              </p:nvSpPr>
              <p:spPr>
                <a:xfrm>
                  <a:off x="1263914" y="3178175"/>
                  <a:ext cx="677544" cy="837565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rgbClr val="00B0F0"/>
                </a:solidFill>
                <a:ln>
                  <a:noFill/>
                  <a:beve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4" name="フリーフォーム: 図形 23">
                  <a:extLst>
                    <a:ext uri="{FF2B5EF4-FFF2-40B4-BE49-F238E27FC236}">
                      <a16:creationId xmlns:a16="http://schemas.microsoft.com/office/drawing/2014/main" id="{A288EAAF-AAE0-21A8-1DE3-9C599C75BCC1}"/>
                    </a:ext>
                  </a:extLst>
                </p:cNvPr>
                <p:cNvSpPr/>
                <p:nvPr/>
              </p:nvSpPr>
              <p:spPr>
                <a:xfrm>
                  <a:off x="1354089" y="3269310"/>
                  <a:ext cx="502393" cy="745710"/>
                </a:xfrm>
                <a:custGeom>
                  <a:avLst/>
                  <a:gdLst>
                    <a:gd name="connsiteX0" fmla="*/ 332594 w 534872"/>
                    <a:gd name="connsiteY0" fmla="*/ 973 h 793920"/>
                    <a:gd name="connsiteX1" fmla="*/ 449115 w 534872"/>
                    <a:gd name="connsiteY1" fmla="*/ 59481 h 793920"/>
                    <a:gd name="connsiteX2" fmla="*/ 507623 w 534872"/>
                    <a:gd name="connsiteY2" fmla="*/ 176002 h 793920"/>
                    <a:gd name="connsiteX3" fmla="*/ 503939 w 534872"/>
                    <a:gd name="connsiteY3" fmla="*/ 219124 h 793920"/>
                    <a:gd name="connsiteX4" fmla="*/ 505516 w 534872"/>
                    <a:gd name="connsiteY4" fmla="*/ 220405 h 793920"/>
                    <a:gd name="connsiteX5" fmla="*/ 520442 w 534872"/>
                    <a:gd name="connsiteY5" fmla="*/ 263830 h 793920"/>
                    <a:gd name="connsiteX6" fmla="*/ 469482 w 534872"/>
                    <a:gd name="connsiteY6" fmla="*/ 325242 h 793920"/>
                    <a:gd name="connsiteX7" fmla="*/ 465484 w 534872"/>
                    <a:gd name="connsiteY7" fmla="*/ 324269 h 793920"/>
                    <a:gd name="connsiteX8" fmla="*/ 456606 w 534872"/>
                    <a:gd name="connsiteY8" fmla="*/ 357251 h 793920"/>
                    <a:gd name="connsiteX9" fmla="*/ 345849 w 534872"/>
                    <a:gd name="connsiteY9" fmla="*/ 484974 h 793920"/>
                    <a:gd name="connsiteX10" fmla="*/ 313755 w 534872"/>
                    <a:gd name="connsiteY10" fmla="*/ 496463 h 793920"/>
                    <a:gd name="connsiteX11" fmla="*/ 329902 w 534872"/>
                    <a:gd name="connsiteY11" fmla="*/ 561049 h 793920"/>
                    <a:gd name="connsiteX12" fmla="*/ 380091 w 534872"/>
                    <a:gd name="connsiteY12" fmla="*/ 561049 h 793920"/>
                    <a:gd name="connsiteX13" fmla="*/ 380091 w 534872"/>
                    <a:gd name="connsiteY13" fmla="*/ 561050 h 793920"/>
                    <a:gd name="connsiteX14" fmla="*/ 434104 w 534872"/>
                    <a:gd name="connsiteY14" fmla="*/ 561050 h 793920"/>
                    <a:gd name="connsiteX15" fmla="*/ 534872 w 534872"/>
                    <a:gd name="connsiteY15" fmla="*/ 661818 h 793920"/>
                    <a:gd name="connsiteX16" fmla="*/ 534872 w 534872"/>
                    <a:gd name="connsiteY16" fmla="*/ 793920 h 793920"/>
                    <a:gd name="connsiteX17" fmla="*/ 0 w 534872"/>
                    <a:gd name="connsiteY17" fmla="*/ 793920 h 793920"/>
                    <a:gd name="connsiteX18" fmla="*/ 0 w 534872"/>
                    <a:gd name="connsiteY18" fmla="*/ 661818 h 793920"/>
                    <a:gd name="connsiteX19" fmla="*/ 100768 w 534872"/>
                    <a:gd name="connsiteY19" fmla="*/ 561050 h 793920"/>
                    <a:gd name="connsiteX20" fmla="*/ 149581 w 534872"/>
                    <a:gd name="connsiteY20" fmla="*/ 561050 h 793920"/>
                    <a:gd name="connsiteX21" fmla="*/ 149581 w 534872"/>
                    <a:gd name="connsiteY21" fmla="*/ 561049 h 793920"/>
                    <a:gd name="connsiteX22" fmla="*/ 199774 w 534872"/>
                    <a:gd name="connsiteY22" fmla="*/ 561049 h 793920"/>
                    <a:gd name="connsiteX23" fmla="*/ 215921 w 534872"/>
                    <a:gd name="connsiteY23" fmla="*/ 496463 h 793920"/>
                    <a:gd name="connsiteX24" fmla="*/ 183827 w 534872"/>
                    <a:gd name="connsiteY24" fmla="*/ 484974 h 793920"/>
                    <a:gd name="connsiteX25" fmla="*/ 73070 w 534872"/>
                    <a:gd name="connsiteY25" fmla="*/ 357251 h 793920"/>
                    <a:gd name="connsiteX26" fmla="*/ 64070 w 534872"/>
                    <a:gd name="connsiteY26" fmla="*/ 323816 h 793920"/>
                    <a:gd name="connsiteX27" fmla="*/ 58211 w 534872"/>
                    <a:gd name="connsiteY27" fmla="*/ 325242 h 793920"/>
                    <a:gd name="connsiteX28" fmla="*/ 7251 w 534872"/>
                    <a:gd name="connsiteY28" fmla="*/ 263830 h 793920"/>
                    <a:gd name="connsiteX29" fmla="*/ 22177 w 534872"/>
                    <a:gd name="connsiteY29" fmla="*/ 220405 h 793920"/>
                    <a:gd name="connsiteX30" fmla="*/ 31870 w 534872"/>
                    <a:gd name="connsiteY30" fmla="*/ 212529 h 793920"/>
                    <a:gd name="connsiteX31" fmla="*/ 28750 w 534872"/>
                    <a:gd name="connsiteY31" fmla="*/ 176003 h 793920"/>
                    <a:gd name="connsiteX32" fmla="*/ 87258 w 534872"/>
                    <a:gd name="connsiteY32" fmla="*/ 59482 h 793920"/>
                    <a:gd name="connsiteX33" fmla="*/ 203779 w 534872"/>
                    <a:gd name="connsiteY33" fmla="*/ 974 h 793920"/>
                    <a:gd name="connsiteX34" fmla="*/ 261782 w 534872"/>
                    <a:gd name="connsiteY34" fmla="*/ 5929 h 793920"/>
                    <a:gd name="connsiteX35" fmla="*/ 268186 w 534872"/>
                    <a:gd name="connsiteY35" fmla="*/ 9753 h 793920"/>
                    <a:gd name="connsiteX36" fmla="*/ 274591 w 534872"/>
                    <a:gd name="connsiteY36" fmla="*/ 5928 h 793920"/>
                    <a:gd name="connsiteX37" fmla="*/ 332594 w 534872"/>
                    <a:gd name="connsiteY37" fmla="*/ 973 h 7939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</a:cxnLst>
                  <a:rect l="l" t="t" r="r" b="b"/>
                  <a:pathLst>
                    <a:path w="534872" h="793920">
                      <a:moveTo>
                        <a:pt x="332594" y="973"/>
                      </a:moveTo>
                      <a:cubicBezTo>
                        <a:pt x="372912" y="5448"/>
                        <a:pt x="414938" y="25305"/>
                        <a:pt x="449115" y="59481"/>
                      </a:cubicBezTo>
                      <a:cubicBezTo>
                        <a:pt x="483291" y="93658"/>
                        <a:pt x="503148" y="135684"/>
                        <a:pt x="507623" y="176002"/>
                      </a:cubicBezTo>
                      <a:lnTo>
                        <a:pt x="503939" y="219124"/>
                      </a:lnTo>
                      <a:lnTo>
                        <a:pt x="505516" y="220405"/>
                      </a:lnTo>
                      <a:cubicBezTo>
                        <a:pt x="514738" y="231518"/>
                        <a:pt x="520442" y="246871"/>
                        <a:pt x="520442" y="263830"/>
                      </a:cubicBezTo>
                      <a:cubicBezTo>
                        <a:pt x="520442" y="297747"/>
                        <a:pt x="497626" y="325242"/>
                        <a:pt x="469482" y="325242"/>
                      </a:cubicBezTo>
                      <a:lnTo>
                        <a:pt x="465484" y="324269"/>
                      </a:lnTo>
                      <a:lnTo>
                        <a:pt x="456606" y="357251"/>
                      </a:lnTo>
                      <a:cubicBezTo>
                        <a:pt x="435542" y="414678"/>
                        <a:pt x="395648" y="460684"/>
                        <a:pt x="345849" y="484974"/>
                      </a:cubicBezTo>
                      <a:lnTo>
                        <a:pt x="313755" y="496463"/>
                      </a:lnTo>
                      <a:lnTo>
                        <a:pt x="329902" y="561049"/>
                      </a:lnTo>
                      <a:lnTo>
                        <a:pt x="380091" y="561049"/>
                      </a:lnTo>
                      <a:lnTo>
                        <a:pt x="380091" y="561050"/>
                      </a:lnTo>
                      <a:lnTo>
                        <a:pt x="434104" y="561050"/>
                      </a:lnTo>
                      <a:cubicBezTo>
                        <a:pt x="489757" y="561050"/>
                        <a:pt x="534872" y="606165"/>
                        <a:pt x="534872" y="661818"/>
                      </a:cubicBezTo>
                      <a:lnTo>
                        <a:pt x="534872" y="793920"/>
                      </a:lnTo>
                      <a:lnTo>
                        <a:pt x="0" y="793920"/>
                      </a:lnTo>
                      <a:lnTo>
                        <a:pt x="0" y="661818"/>
                      </a:lnTo>
                      <a:cubicBezTo>
                        <a:pt x="0" y="606165"/>
                        <a:pt x="45115" y="561050"/>
                        <a:pt x="100768" y="561050"/>
                      </a:cubicBezTo>
                      <a:lnTo>
                        <a:pt x="149581" y="561050"/>
                      </a:lnTo>
                      <a:lnTo>
                        <a:pt x="149581" y="561049"/>
                      </a:lnTo>
                      <a:lnTo>
                        <a:pt x="199774" y="561049"/>
                      </a:lnTo>
                      <a:lnTo>
                        <a:pt x="215921" y="496463"/>
                      </a:lnTo>
                      <a:lnTo>
                        <a:pt x="183827" y="484974"/>
                      </a:lnTo>
                      <a:cubicBezTo>
                        <a:pt x="134028" y="460684"/>
                        <a:pt x="94134" y="414678"/>
                        <a:pt x="73070" y="357251"/>
                      </a:cubicBezTo>
                      <a:lnTo>
                        <a:pt x="64070" y="323816"/>
                      </a:lnTo>
                      <a:lnTo>
                        <a:pt x="58211" y="325242"/>
                      </a:lnTo>
                      <a:cubicBezTo>
                        <a:pt x="30067" y="325242"/>
                        <a:pt x="7251" y="297747"/>
                        <a:pt x="7251" y="263830"/>
                      </a:cubicBezTo>
                      <a:cubicBezTo>
                        <a:pt x="7251" y="246871"/>
                        <a:pt x="12955" y="231518"/>
                        <a:pt x="22177" y="220405"/>
                      </a:cubicBezTo>
                      <a:lnTo>
                        <a:pt x="31870" y="212529"/>
                      </a:lnTo>
                      <a:lnTo>
                        <a:pt x="28750" y="176003"/>
                      </a:lnTo>
                      <a:cubicBezTo>
                        <a:pt x="33225" y="135685"/>
                        <a:pt x="53082" y="93659"/>
                        <a:pt x="87258" y="59482"/>
                      </a:cubicBezTo>
                      <a:cubicBezTo>
                        <a:pt x="121435" y="25306"/>
                        <a:pt x="163461" y="5449"/>
                        <a:pt x="203779" y="974"/>
                      </a:cubicBezTo>
                      <a:cubicBezTo>
                        <a:pt x="223938" y="-1264"/>
                        <a:pt x="243671" y="344"/>
                        <a:pt x="261782" y="5929"/>
                      </a:cubicBezTo>
                      <a:lnTo>
                        <a:pt x="268186" y="9753"/>
                      </a:lnTo>
                      <a:lnTo>
                        <a:pt x="274591" y="5928"/>
                      </a:lnTo>
                      <a:cubicBezTo>
                        <a:pt x="292702" y="343"/>
                        <a:pt x="312435" y="-1265"/>
                        <a:pt x="332594" y="973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7" name="正方形/長方形 16">
                <a:extLst>
                  <a:ext uri="{FF2B5EF4-FFF2-40B4-BE49-F238E27FC236}">
                    <a16:creationId xmlns:a16="http://schemas.microsoft.com/office/drawing/2014/main" id="{D915E580-EF00-59AD-A01A-23BBE9353053}"/>
                  </a:ext>
                </a:extLst>
              </p:cNvPr>
              <p:cNvSpPr/>
              <p:nvPr/>
            </p:nvSpPr>
            <p:spPr>
              <a:xfrm>
                <a:off x="4543199" y="3007970"/>
                <a:ext cx="1127352" cy="166504"/>
              </a:xfrm>
              <a:prstGeom prst="rect">
                <a:avLst/>
              </a:prstGeom>
              <a:solidFill>
                <a:schemeClr val="accent6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四角形: 角を丸くする 17">
                <a:extLst>
                  <a:ext uri="{FF2B5EF4-FFF2-40B4-BE49-F238E27FC236}">
                    <a16:creationId xmlns:a16="http://schemas.microsoft.com/office/drawing/2014/main" id="{E5ACF118-CC94-DFC3-1968-F9412A866767}"/>
                  </a:ext>
                </a:extLst>
              </p:cNvPr>
              <p:cNvSpPr/>
              <p:nvPr/>
            </p:nvSpPr>
            <p:spPr>
              <a:xfrm rot="1800000">
                <a:off x="4144556" y="3980447"/>
                <a:ext cx="545539" cy="26780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四角形: 角を丸くする 18">
                <a:extLst>
                  <a:ext uri="{FF2B5EF4-FFF2-40B4-BE49-F238E27FC236}">
                    <a16:creationId xmlns:a16="http://schemas.microsoft.com/office/drawing/2014/main" id="{EC2FCA10-C07A-1A5F-4E00-5D8F8B6A69CC}"/>
                  </a:ext>
                </a:extLst>
              </p:cNvPr>
              <p:cNvSpPr/>
              <p:nvPr/>
            </p:nvSpPr>
            <p:spPr>
              <a:xfrm rot="1800000">
                <a:off x="4144556" y="4291597"/>
                <a:ext cx="545539" cy="26780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四角形: 角を丸くする 19">
                <a:extLst>
                  <a:ext uri="{FF2B5EF4-FFF2-40B4-BE49-F238E27FC236}">
                    <a16:creationId xmlns:a16="http://schemas.microsoft.com/office/drawing/2014/main" id="{CF708563-2214-F156-D270-CE778708C27B}"/>
                  </a:ext>
                </a:extLst>
              </p:cNvPr>
              <p:cNvSpPr/>
              <p:nvPr/>
            </p:nvSpPr>
            <p:spPr>
              <a:xfrm rot="1800000">
                <a:off x="4155629" y="4583019"/>
                <a:ext cx="472688" cy="243033"/>
              </a:xfrm>
              <a:prstGeom prst="roundRect">
                <a:avLst>
                  <a:gd name="adj" fmla="val 50000"/>
                </a:avLst>
              </a:prstGeom>
              <a:solidFill>
                <a:srgbClr val="FFCC99"/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A161DBFE-E346-D852-D187-382DD4A847DC}"/>
                  </a:ext>
                </a:extLst>
              </p:cNvPr>
              <p:cNvSpPr/>
              <p:nvPr/>
            </p:nvSpPr>
            <p:spPr>
              <a:xfrm>
                <a:off x="5432824" y="5226502"/>
                <a:ext cx="897484" cy="688314"/>
              </a:xfrm>
              <a:custGeom>
                <a:avLst/>
                <a:gdLst>
                  <a:gd name="connsiteX0" fmla="*/ 810597 w 897484"/>
                  <a:gd name="connsiteY0" fmla="*/ 487 h 688314"/>
                  <a:gd name="connsiteX1" fmla="*/ 831732 w 897484"/>
                  <a:gd name="connsiteY1" fmla="*/ 13884 h 688314"/>
                  <a:gd name="connsiteX2" fmla="*/ 897484 w 897484"/>
                  <a:gd name="connsiteY2" fmla="*/ 107342 h 688314"/>
                  <a:gd name="connsiteX3" fmla="*/ 71709 w 897484"/>
                  <a:gd name="connsiteY3" fmla="*/ 688314 h 688314"/>
                  <a:gd name="connsiteX4" fmla="*/ 5957 w 897484"/>
                  <a:gd name="connsiteY4" fmla="*/ 594856 h 688314"/>
                  <a:gd name="connsiteX5" fmla="*/ 13884 w 897484"/>
                  <a:gd name="connsiteY5" fmla="*/ 549303 h 688314"/>
                  <a:gd name="connsiteX6" fmla="*/ 786179 w 897484"/>
                  <a:gd name="connsiteY6" fmla="*/ 5957 h 688314"/>
                  <a:gd name="connsiteX7" fmla="*/ 810597 w 897484"/>
                  <a:gd name="connsiteY7" fmla="*/ 487 h 6883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897484" h="688314">
                    <a:moveTo>
                      <a:pt x="810597" y="487"/>
                    </a:moveTo>
                    <a:cubicBezTo>
                      <a:pt x="818841" y="1921"/>
                      <a:pt x="826537" y="6500"/>
                      <a:pt x="831732" y="13884"/>
                    </a:cubicBezTo>
                    <a:lnTo>
                      <a:pt x="897484" y="107342"/>
                    </a:lnTo>
                    <a:lnTo>
                      <a:pt x="71709" y="688314"/>
                    </a:lnTo>
                    <a:lnTo>
                      <a:pt x="5957" y="594856"/>
                    </a:lnTo>
                    <a:cubicBezTo>
                      <a:pt x="-4433" y="580088"/>
                      <a:pt x="-884" y="559693"/>
                      <a:pt x="13884" y="549303"/>
                    </a:cubicBezTo>
                    <a:lnTo>
                      <a:pt x="786179" y="5957"/>
                    </a:lnTo>
                    <a:cubicBezTo>
                      <a:pt x="793563" y="762"/>
                      <a:pt x="802354" y="-948"/>
                      <a:pt x="810597" y="487"/>
                    </a:cubicBez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762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127444E8-CD23-5825-55F3-43611F8BA787}"/>
                  </a:ext>
                </a:extLst>
              </p:cNvPr>
              <p:cNvSpPr/>
              <p:nvPr/>
            </p:nvSpPr>
            <p:spPr>
              <a:xfrm>
                <a:off x="5452355" y="5275970"/>
                <a:ext cx="1438916" cy="662348"/>
              </a:xfrm>
              <a:custGeom>
                <a:avLst/>
                <a:gdLst>
                  <a:gd name="connsiteX0" fmla="*/ 946795 w 1438916"/>
                  <a:gd name="connsiteY0" fmla="*/ 1119 h 662348"/>
                  <a:gd name="connsiteX1" fmla="*/ 995378 w 1438916"/>
                  <a:gd name="connsiteY1" fmla="*/ 31917 h 662348"/>
                  <a:gd name="connsiteX2" fmla="*/ 1438916 w 1438916"/>
                  <a:gd name="connsiteY2" fmla="*/ 662348 h 662348"/>
                  <a:gd name="connsiteX3" fmla="*/ 0 w 1438916"/>
                  <a:gd name="connsiteY3" fmla="*/ 662348 h 662348"/>
                  <a:gd name="connsiteX4" fmla="*/ 7723 w 1438916"/>
                  <a:gd name="connsiteY4" fmla="*/ 642107 h 662348"/>
                  <a:gd name="connsiteX5" fmla="*/ 28251 w 1438916"/>
                  <a:gd name="connsiteY5" fmla="*/ 620443 h 662348"/>
                  <a:gd name="connsiteX6" fmla="*/ 890664 w 1438916"/>
                  <a:gd name="connsiteY6" fmla="*/ 13694 h 662348"/>
                  <a:gd name="connsiteX7" fmla="*/ 946795 w 1438916"/>
                  <a:gd name="connsiteY7" fmla="*/ 1119 h 662348"/>
                  <a:gd name="connsiteX0" fmla="*/ 946795 w 1438916"/>
                  <a:gd name="connsiteY0" fmla="*/ 1119 h 736686"/>
                  <a:gd name="connsiteX1" fmla="*/ 995378 w 1438916"/>
                  <a:gd name="connsiteY1" fmla="*/ 31917 h 736686"/>
                  <a:gd name="connsiteX2" fmla="*/ 1438916 w 1438916"/>
                  <a:gd name="connsiteY2" fmla="*/ 662348 h 736686"/>
                  <a:gd name="connsiteX3" fmla="*/ 815095 w 1438916"/>
                  <a:gd name="connsiteY3" fmla="*/ 736686 h 736686"/>
                  <a:gd name="connsiteX4" fmla="*/ 0 w 1438916"/>
                  <a:gd name="connsiteY4" fmla="*/ 662348 h 736686"/>
                  <a:gd name="connsiteX5" fmla="*/ 7723 w 1438916"/>
                  <a:gd name="connsiteY5" fmla="*/ 642107 h 736686"/>
                  <a:gd name="connsiteX6" fmla="*/ 28251 w 1438916"/>
                  <a:gd name="connsiteY6" fmla="*/ 620443 h 736686"/>
                  <a:gd name="connsiteX7" fmla="*/ 890664 w 1438916"/>
                  <a:gd name="connsiteY7" fmla="*/ 13694 h 736686"/>
                  <a:gd name="connsiteX8" fmla="*/ 946795 w 1438916"/>
                  <a:gd name="connsiteY8" fmla="*/ 1119 h 736686"/>
                  <a:gd name="connsiteX0" fmla="*/ 815095 w 1438916"/>
                  <a:gd name="connsiteY0" fmla="*/ 736686 h 828126"/>
                  <a:gd name="connsiteX1" fmla="*/ 0 w 1438916"/>
                  <a:gd name="connsiteY1" fmla="*/ 662348 h 828126"/>
                  <a:gd name="connsiteX2" fmla="*/ 7723 w 1438916"/>
                  <a:gd name="connsiteY2" fmla="*/ 642107 h 828126"/>
                  <a:gd name="connsiteX3" fmla="*/ 28251 w 1438916"/>
                  <a:gd name="connsiteY3" fmla="*/ 620443 h 828126"/>
                  <a:gd name="connsiteX4" fmla="*/ 890664 w 1438916"/>
                  <a:gd name="connsiteY4" fmla="*/ 13694 h 828126"/>
                  <a:gd name="connsiteX5" fmla="*/ 946795 w 1438916"/>
                  <a:gd name="connsiteY5" fmla="*/ 1119 h 828126"/>
                  <a:gd name="connsiteX6" fmla="*/ 995378 w 1438916"/>
                  <a:gd name="connsiteY6" fmla="*/ 31917 h 828126"/>
                  <a:gd name="connsiteX7" fmla="*/ 1438916 w 1438916"/>
                  <a:gd name="connsiteY7" fmla="*/ 662348 h 828126"/>
                  <a:gd name="connsiteX8" fmla="*/ 906535 w 1438916"/>
                  <a:gd name="connsiteY8" fmla="*/ 828126 h 828126"/>
                  <a:gd name="connsiteX0" fmla="*/ 0 w 1438916"/>
                  <a:gd name="connsiteY0" fmla="*/ 662348 h 828126"/>
                  <a:gd name="connsiteX1" fmla="*/ 7723 w 1438916"/>
                  <a:gd name="connsiteY1" fmla="*/ 642107 h 828126"/>
                  <a:gd name="connsiteX2" fmla="*/ 28251 w 1438916"/>
                  <a:gd name="connsiteY2" fmla="*/ 620443 h 828126"/>
                  <a:gd name="connsiteX3" fmla="*/ 890664 w 1438916"/>
                  <a:gd name="connsiteY3" fmla="*/ 13694 h 828126"/>
                  <a:gd name="connsiteX4" fmla="*/ 946795 w 1438916"/>
                  <a:gd name="connsiteY4" fmla="*/ 1119 h 828126"/>
                  <a:gd name="connsiteX5" fmla="*/ 995378 w 1438916"/>
                  <a:gd name="connsiteY5" fmla="*/ 31917 h 828126"/>
                  <a:gd name="connsiteX6" fmla="*/ 1438916 w 1438916"/>
                  <a:gd name="connsiteY6" fmla="*/ 662348 h 828126"/>
                  <a:gd name="connsiteX7" fmla="*/ 906535 w 1438916"/>
                  <a:gd name="connsiteY7" fmla="*/ 828126 h 828126"/>
                  <a:gd name="connsiteX0" fmla="*/ 0 w 1438916"/>
                  <a:gd name="connsiteY0" fmla="*/ 662348 h 662348"/>
                  <a:gd name="connsiteX1" fmla="*/ 7723 w 1438916"/>
                  <a:gd name="connsiteY1" fmla="*/ 642107 h 662348"/>
                  <a:gd name="connsiteX2" fmla="*/ 28251 w 1438916"/>
                  <a:gd name="connsiteY2" fmla="*/ 620443 h 662348"/>
                  <a:gd name="connsiteX3" fmla="*/ 890664 w 1438916"/>
                  <a:gd name="connsiteY3" fmla="*/ 13694 h 662348"/>
                  <a:gd name="connsiteX4" fmla="*/ 946795 w 1438916"/>
                  <a:gd name="connsiteY4" fmla="*/ 1119 h 662348"/>
                  <a:gd name="connsiteX5" fmla="*/ 995378 w 1438916"/>
                  <a:gd name="connsiteY5" fmla="*/ 31917 h 662348"/>
                  <a:gd name="connsiteX6" fmla="*/ 1438916 w 1438916"/>
                  <a:gd name="connsiteY6" fmla="*/ 662348 h 66234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438916" h="662348">
                    <a:moveTo>
                      <a:pt x="0" y="662348"/>
                    </a:moveTo>
                    <a:lnTo>
                      <a:pt x="7723" y="642107"/>
                    </a:lnTo>
                    <a:cubicBezTo>
                      <a:pt x="12889" y="633822"/>
                      <a:pt x="19764" y="626414"/>
                      <a:pt x="28251" y="620443"/>
                    </a:cubicBezTo>
                    <a:lnTo>
                      <a:pt x="890664" y="13694"/>
                    </a:lnTo>
                    <a:cubicBezTo>
                      <a:pt x="907638" y="1752"/>
                      <a:pt x="927845" y="-2179"/>
                      <a:pt x="946795" y="1119"/>
                    </a:cubicBezTo>
                    <a:cubicBezTo>
                      <a:pt x="965744" y="4417"/>
                      <a:pt x="983436" y="14943"/>
                      <a:pt x="995378" y="31917"/>
                    </a:cubicBezTo>
                    <a:lnTo>
                      <a:pt x="1438916" y="662348"/>
                    </a:lnTo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76200" cap="rnd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0" name="&quot;禁止&quot;マーク 9">
              <a:extLst>
                <a:ext uri="{FF2B5EF4-FFF2-40B4-BE49-F238E27FC236}">
                  <a16:creationId xmlns:a16="http://schemas.microsoft.com/office/drawing/2014/main" id="{7F2A3237-AF1E-3A36-635C-433C4099A6F2}"/>
                </a:ext>
              </a:extLst>
            </p:cNvPr>
            <p:cNvSpPr/>
            <p:nvPr/>
          </p:nvSpPr>
          <p:spPr>
            <a:xfrm>
              <a:off x="3252677" y="2442280"/>
              <a:ext cx="3479800" cy="3479800"/>
            </a:xfrm>
            <a:prstGeom prst="noSmoking">
              <a:avLst>
                <a:gd name="adj" fmla="val 15417"/>
              </a:avLst>
            </a:prstGeom>
            <a:solidFill>
              <a:srgbClr val="C00000">
                <a:alpha val="50000"/>
              </a:srgbClr>
            </a:solidFill>
            <a:ln w="63500">
              <a:solidFill>
                <a:schemeClr val="bg1">
                  <a:alpha val="50000"/>
                </a:schemeClr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A3DFEDB3-5BF8-36C8-29C5-03F23815DCE1}"/>
              </a:ext>
            </a:extLst>
          </p:cNvPr>
          <p:cNvSpPr txBox="1"/>
          <p:nvPr/>
        </p:nvSpPr>
        <p:spPr>
          <a:xfrm>
            <a:off x="443134" y="337166"/>
            <a:ext cx="9010366" cy="194571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  <a:t>SNS</a:t>
            </a: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投稿厳禁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106F8658-42AD-2470-6B7F-56768A8E6DFC}"/>
              </a:ext>
            </a:extLst>
          </p:cNvPr>
          <p:cNvSpPr txBox="1"/>
          <p:nvPr/>
        </p:nvSpPr>
        <p:spPr>
          <a:xfrm>
            <a:off x="301340" y="6094989"/>
            <a:ext cx="9303320" cy="44372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許可なく情報発信を行った場合、法的措置や規約違反となる可能性があります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5199280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284</TotalTime>
  <Words>90</Words>
  <Application>Microsoft Office PowerPoint</Application>
  <PresentationFormat>A4 210 x 297 mm</PresentationFormat>
  <Paragraphs>16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poph93_ＳＮＳ投稿禁止／厳禁</dc:title>
  <dc:subject>poph93_ＳＮＳ投稿禁止／厳禁</dc:subject>
  <dc:creator>でじけろお</dc:creator>
  <cp:lastModifiedBy>Keroo</cp:lastModifiedBy>
  <cp:revision>1</cp:revision>
  <dcterms:created xsi:type="dcterms:W3CDTF">2014-12-04T06:28:23Z</dcterms:created>
  <dcterms:modified xsi:type="dcterms:W3CDTF">2025-10-01T09:03:40Z</dcterms:modified>
  <cp:version>1</cp:version>
</cp:coreProperties>
</file>

<file path=docProps/thumbnail.jpeg>
</file>